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8" r:id="rId1"/>
  </p:sldMasterIdLst>
  <p:notesMasterIdLst>
    <p:notesMasterId r:id="rId26"/>
  </p:notesMasterIdLst>
  <p:sldIdLst>
    <p:sldId id="256" r:id="rId2"/>
    <p:sldId id="257" r:id="rId3"/>
    <p:sldId id="294" r:id="rId4"/>
    <p:sldId id="306" r:id="rId5"/>
    <p:sldId id="304" r:id="rId6"/>
    <p:sldId id="303" r:id="rId7"/>
    <p:sldId id="307" r:id="rId8"/>
    <p:sldId id="310" r:id="rId9"/>
    <p:sldId id="261" r:id="rId10"/>
    <p:sldId id="263" r:id="rId11"/>
    <p:sldId id="305" r:id="rId12"/>
    <p:sldId id="295" r:id="rId13"/>
    <p:sldId id="281" r:id="rId14"/>
    <p:sldId id="264" r:id="rId15"/>
    <p:sldId id="266" r:id="rId16"/>
    <p:sldId id="296" r:id="rId17"/>
    <p:sldId id="297" r:id="rId18"/>
    <p:sldId id="309" r:id="rId19"/>
    <p:sldId id="301" r:id="rId20"/>
    <p:sldId id="302" r:id="rId21"/>
    <p:sldId id="308" r:id="rId22"/>
    <p:sldId id="311" r:id="rId23"/>
    <p:sldId id="312" r:id="rId24"/>
    <p:sldId id="288" r:id="rId2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B5681E7-3F6B-493A-A081-50176DB923CF}">
  <a:tblStyle styleId="{6B5681E7-3F6B-493A-A081-50176DB923C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51EFF09-86D4-41D1-8CD3-602A2CEEB6E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/>
    <p:restoredTop sz="94701"/>
  </p:normalViewPr>
  <p:slideViewPr>
    <p:cSldViewPr snapToGrid="0" snapToObjects="1">
      <p:cViewPr varScale="1">
        <p:scale>
          <a:sx n="97" d="100"/>
          <a:sy n="97" d="100"/>
        </p:scale>
        <p:origin x="10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93088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21791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96455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2601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80287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b2f7c811e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b2f7c811e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77071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56240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18610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1602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16401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28441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9558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33791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47625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56158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8518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42499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b2f7c811ed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gb2f7c811ed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203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6340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3947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0899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5995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4537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54267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75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550500" y="2435625"/>
            <a:ext cx="3638700" cy="2240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7813106" y="0"/>
            <a:ext cx="892296" cy="3225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10795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3650209" y="0"/>
            <a:ext cx="563814" cy="169970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0304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4359415" y="609095"/>
            <a:ext cx="1314792" cy="211917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19177"/>
                </a:lnTo>
                <a:lnTo>
                  <a:pt x="21600" y="0"/>
                </a:lnTo>
                <a:lnTo>
                  <a:pt x="0" y="2423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5821031" y="991483"/>
            <a:ext cx="1845234" cy="415945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1733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4359415" y="2643735"/>
            <a:ext cx="1314792" cy="251013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2046"/>
                </a:lnTo>
                <a:lnTo>
                  <a:pt x="0" y="21600"/>
                </a:lnTo>
                <a:close/>
              </a:path>
            </a:pathLst>
          </a:custGeom>
          <a:solidFill>
            <a:srgbClr val="002035">
              <a:alpha val="17320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7813106" y="306930"/>
            <a:ext cx="892296" cy="297729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0429"/>
                </a:lnTo>
                <a:lnTo>
                  <a:pt x="21600" y="0"/>
                </a:lnTo>
                <a:lnTo>
                  <a:pt x="0" y="1171"/>
                </a:lnTo>
                <a:lnTo>
                  <a:pt x="0" y="21600"/>
                </a:lnTo>
                <a:close/>
              </a:path>
            </a:pathLst>
          </a:custGeom>
          <a:solidFill>
            <a:srgbClr val="002035">
              <a:alpha val="17320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5821031" y="0"/>
            <a:ext cx="1845234" cy="116105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15393"/>
                </a:ln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7813106" y="3277330"/>
            <a:ext cx="892296" cy="116591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18611"/>
                </a:lnTo>
                <a:lnTo>
                  <a:pt x="21600" y="0"/>
                </a:lnTo>
                <a:lnTo>
                  <a:pt x="0" y="2989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lt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550500" y="3044025"/>
            <a:ext cx="36387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550500" y="4300725"/>
            <a:ext cx="3638700" cy="375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accent2"/>
                </a:solidFill>
              </a:defRPr>
            </a:lvl1pPr>
            <a:lvl2pPr lvl="1" rtl="0">
              <a:spcBef>
                <a:spcPts val="80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accent2"/>
                </a:solidFill>
              </a:defRPr>
            </a:lvl2pPr>
            <a:lvl3pPr lvl="2" rtl="0">
              <a:spcBef>
                <a:spcPts val="80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accent2"/>
                </a:solidFill>
              </a:defRPr>
            </a:lvl3pPr>
            <a:lvl4pPr lvl="3" rtl="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600"/>
              <a:buNone/>
              <a:defRPr sz="2600">
                <a:solidFill>
                  <a:schemeClr val="accent2"/>
                </a:solidFill>
              </a:defRPr>
            </a:lvl4pPr>
            <a:lvl5pPr lvl="4" rtl="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600"/>
              <a:buNone/>
              <a:defRPr sz="2600">
                <a:solidFill>
                  <a:schemeClr val="accent2"/>
                </a:solidFill>
              </a:defRPr>
            </a:lvl5pPr>
            <a:lvl6pPr lvl="5" rtl="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600"/>
              <a:buNone/>
              <a:defRPr sz="2600">
                <a:solidFill>
                  <a:schemeClr val="accent2"/>
                </a:solidFill>
              </a:defRPr>
            </a:lvl6pPr>
            <a:lvl7pPr lvl="6" rtl="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600"/>
              <a:buNone/>
              <a:defRPr sz="2600">
                <a:solidFill>
                  <a:schemeClr val="accent2"/>
                </a:solidFill>
              </a:defRPr>
            </a:lvl7pPr>
            <a:lvl8pPr lvl="7" rtl="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600"/>
              <a:buNone/>
              <a:defRPr sz="2600">
                <a:solidFill>
                  <a:schemeClr val="accent2"/>
                </a:solidFill>
              </a:defRPr>
            </a:lvl8pPr>
            <a:lvl9pPr lvl="8" rtl="0">
              <a:spcBef>
                <a:spcPts val="800"/>
              </a:spcBef>
              <a:spcAft>
                <a:spcPts val="800"/>
              </a:spcAft>
              <a:buClr>
                <a:schemeClr val="accent2"/>
              </a:buClr>
              <a:buSzPts val="2600"/>
              <a:buNone/>
              <a:defRPr sz="2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7813106" y="0"/>
            <a:ext cx="892296" cy="3225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10795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3"/>
          <p:cNvSpPr/>
          <p:nvPr/>
        </p:nvSpPr>
        <p:spPr>
          <a:xfrm>
            <a:off x="3650209" y="0"/>
            <a:ext cx="563814" cy="169970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0304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3"/>
          <p:cNvSpPr/>
          <p:nvPr/>
        </p:nvSpPr>
        <p:spPr>
          <a:xfrm>
            <a:off x="4359415" y="609095"/>
            <a:ext cx="1314792" cy="211917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19177"/>
                </a:lnTo>
                <a:lnTo>
                  <a:pt x="21600" y="0"/>
                </a:lnTo>
                <a:lnTo>
                  <a:pt x="0" y="2423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3"/>
          <p:cNvSpPr/>
          <p:nvPr/>
        </p:nvSpPr>
        <p:spPr>
          <a:xfrm>
            <a:off x="5821031" y="991483"/>
            <a:ext cx="1845234" cy="415945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1733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4359415" y="2643735"/>
            <a:ext cx="1314792" cy="251013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2046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7813106" y="306930"/>
            <a:ext cx="892296" cy="297729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0429"/>
                </a:lnTo>
                <a:lnTo>
                  <a:pt x="21600" y="0"/>
                </a:lnTo>
                <a:lnTo>
                  <a:pt x="0" y="1171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5821031" y="0"/>
            <a:ext cx="1845234" cy="116105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15393"/>
                </a:ln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7813106" y="3277330"/>
            <a:ext cx="892296" cy="116591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18611"/>
                </a:lnTo>
                <a:lnTo>
                  <a:pt x="21600" y="0"/>
                </a:lnTo>
                <a:lnTo>
                  <a:pt x="0" y="2989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 txBox="1">
            <a:spLocks noGrp="1"/>
          </p:cNvSpPr>
          <p:nvPr>
            <p:ph type="title"/>
          </p:nvPr>
        </p:nvSpPr>
        <p:spPr>
          <a:xfrm>
            <a:off x="550500" y="759800"/>
            <a:ext cx="61077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body" idx="1"/>
          </p:nvPr>
        </p:nvSpPr>
        <p:spPr>
          <a:xfrm>
            <a:off x="550500" y="1353948"/>
            <a:ext cx="61077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1pPr>
            <a:lvl2pPr marL="914400" lvl="1" indent="-381000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371600" lvl="2" indent="-3810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ldNum" idx="12"/>
          </p:nvPr>
        </p:nvSpPr>
        <p:spPr>
          <a:xfrm>
            <a:off x="8346250" y="4688650"/>
            <a:ext cx="5691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" name="Google Shape;45;p5"/>
          <p:cNvSpPr/>
          <p:nvPr/>
        </p:nvSpPr>
        <p:spPr>
          <a:xfrm>
            <a:off x="6963076" y="3274552"/>
            <a:ext cx="359208" cy="18689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0" y="753"/>
                </a:ln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5"/>
          <p:cNvSpPr/>
          <p:nvPr/>
        </p:nvSpPr>
        <p:spPr>
          <a:xfrm>
            <a:off x="6963076" y="977835"/>
            <a:ext cx="359208" cy="43999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18401"/>
                </a:lnTo>
                <a:lnTo>
                  <a:pt x="21600" y="0"/>
                </a:lnTo>
                <a:lnTo>
                  <a:pt x="0" y="3199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5"/>
          <p:cNvSpPr/>
          <p:nvPr/>
        </p:nvSpPr>
        <p:spPr>
          <a:xfrm>
            <a:off x="6963076" y="1"/>
            <a:ext cx="359208" cy="95412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0125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5"/>
          <p:cNvSpPr/>
          <p:nvPr/>
        </p:nvSpPr>
        <p:spPr>
          <a:xfrm>
            <a:off x="7415771" y="1034367"/>
            <a:ext cx="837702" cy="296254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1107"/>
                </a:lnTo>
                <a:lnTo>
                  <a:pt x="0" y="21600"/>
                </a:lnTo>
                <a:lnTo>
                  <a:pt x="21600" y="20492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5"/>
          <p:cNvSpPr/>
          <p:nvPr/>
        </p:nvSpPr>
        <p:spPr>
          <a:xfrm>
            <a:off x="7415771" y="0"/>
            <a:ext cx="837702" cy="10920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18596"/>
                </a:ln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5"/>
          <p:cNvSpPr/>
          <p:nvPr/>
        </p:nvSpPr>
        <p:spPr>
          <a:xfrm>
            <a:off x="8346880" y="1552004"/>
            <a:ext cx="568512" cy="114021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19647"/>
                </a:lnTo>
                <a:lnTo>
                  <a:pt x="21600" y="0"/>
                </a:lnTo>
                <a:lnTo>
                  <a:pt x="0" y="1953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5"/>
          <p:cNvSpPr/>
          <p:nvPr/>
        </p:nvSpPr>
        <p:spPr>
          <a:xfrm>
            <a:off x="8346880" y="4574477"/>
            <a:ext cx="568512" cy="56899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3912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5"/>
          <p:cNvSpPr/>
          <p:nvPr/>
        </p:nvSpPr>
        <p:spPr>
          <a:xfrm>
            <a:off x="8346880" y="2682241"/>
            <a:ext cx="568512" cy="190225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1170"/>
                </a:lnTo>
                <a:lnTo>
                  <a:pt x="0" y="21600"/>
                </a:lnTo>
                <a:lnTo>
                  <a:pt x="21600" y="20429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7"/>
          <p:cNvSpPr txBox="1">
            <a:spLocks noGrp="1"/>
          </p:cNvSpPr>
          <p:nvPr>
            <p:ph type="title"/>
          </p:nvPr>
        </p:nvSpPr>
        <p:spPr>
          <a:xfrm>
            <a:off x="550500" y="759800"/>
            <a:ext cx="61077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body" idx="1"/>
          </p:nvPr>
        </p:nvSpPr>
        <p:spPr>
          <a:xfrm>
            <a:off x="550500" y="1353950"/>
            <a:ext cx="28536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▹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body" idx="2"/>
          </p:nvPr>
        </p:nvSpPr>
        <p:spPr>
          <a:xfrm>
            <a:off x="3804472" y="1353950"/>
            <a:ext cx="28536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▹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sldNum" idx="12"/>
          </p:nvPr>
        </p:nvSpPr>
        <p:spPr>
          <a:xfrm>
            <a:off x="8346250" y="4688650"/>
            <a:ext cx="5691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9" name="Google Shape;69;p7"/>
          <p:cNvGrpSpPr/>
          <p:nvPr/>
        </p:nvGrpSpPr>
        <p:grpSpPr>
          <a:xfrm>
            <a:off x="6963076" y="0"/>
            <a:ext cx="1952316" cy="5143493"/>
            <a:chOff x="6963076" y="0"/>
            <a:chExt cx="1952316" cy="5143493"/>
          </a:xfrm>
        </p:grpSpPr>
        <p:sp>
          <p:nvSpPr>
            <p:cNvPr id="70" name="Google Shape;70;p7"/>
            <p:cNvSpPr/>
            <p:nvPr/>
          </p:nvSpPr>
          <p:spPr>
            <a:xfrm>
              <a:off x="6963076" y="3274552"/>
              <a:ext cx="359208" cy="186894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0" y="753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7"/>
            <p:cNvSpPr/>
            <p:nvPr/>
          </p:nvSpPr>
          <p:spPr>
            <a:xfrm>
              <a:off x="6963076" y="977835"/>
              <a:ext cx="359208" cy="43999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8401"/>
                  </a:lnTo>
                  <a:lnTo>
                    <a:pt x="21600" y="0"/>
                  </a:lnTo>
                  <a:lnTo>
                    <a:pt x="0" y="3199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7"/>
            <p:cNvSpPr/>
            <p:nvPr/>
          </p:nvSpPr>
          <p:spPr>
            <a:xfrm>
              <a:off x="6963076" y="1"/>
              <a:ext cx="359208" cy="95412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012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7415771" y="1034367"/>
              <a:ext cx="837702" cy="296254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1107"/>
                  </a:lnTo>
                  <a:lnTo>
                    <a:pt x="0" y="21600"/>
                  </a:lnTo>
                  <a:lnTo>
                    <a:pt x="21600" y="2049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7"/>
            <p:cNvSpPr/>
            <p:nvPr/>
          </p:nvSpPr>
          <p:spPr>
            <a:xfrm>
              <a:off x="7415771" y="0"/>
              <a:ext cx="837702" cy="109204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8596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7"/>
            <p:cNvSpPr/>
            <p:nvPr/>
          </p:nvSpPr>
          <p:spPr>
            <a:xfrm>
              <a:off x="8346880" y="1552004"/>
              <a:ext cx="568512" cy="114021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9647"/>
                  </a:lnTo>
                  <a:lnTo>
                    <a:pt x="21600" y="0"/>
                  </a:lnTo>
                  <a:lnTo>
                    <a:pt x="0" y="1953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7"/>
            <p:cNvSpPr/>
            <p:nvPr/>
          </p:nvSpPr>
          <p:spPr>
            <a:xfrm>
              <a:off x="8346880" y="4574477"/>
              <a:ext cx="568512" cy="56899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3912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7"/>
            <p:cNvSpPr/>
            <p:nvPr/>
          </p:nvSpPr>
          <p:spPr>
            <a:xfrm>
              <a:off x="8346880" y="2682241"/>
              <a:ext cx="568512" cy="190225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1170"/>
                  </a:lnTo>
                  <a:lnTo>
                    <a:pt x="0" y="21600"/>
                  </a:lnTo>
                  <a:lnTo>
                    <a:pt x="21600" y="2042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8"/>
          <p:cNvSpPr txBox="1">
            <a:spLocks noGrp="1"/>
          </p:cNvSpPr>
          <p:nvPr>
            <p:ph type="title"/>
          </p:nvPr>
        </p:nvSpPr>
        <p:spPr>
          <a:xfrm>
            <a:off x="550500" y="759800"/>
            <a:ext cx="61077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8"/>
          <p:cNvSpPr txBox="1">
            <a:spLocks noGrp="1"/>
          </p:cNvSpPr>
          <p:nvPr>
            <p:ph type="body" idx="1"/>
          </p:nvPr>
        </p:nvSpPr>
        <p:spPr>
          <a:xfrm>
            <a:off x="550500" y="1353950"/>
            <a:ext cx="19029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81" name="Google Shape;81;p8"/>
          <p:cNvSpPr txBox="1">
            <a:spLocks noGrp="1"/>
          </p:cNvSpPr>
          <p:nvPr>
            <p:ph type="body" idx="2"/>
          </p:nvPr>
        </p:nvSpPr>
        <p:spPr>
          <a:xfrm>
            <a:off x="2652968" y="1353950"/>
            <a:ext cx="19029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82" name="Google Shape;82;p8"/>
          <p:cNvSpPr txBox="1">
            <a:spLocks noGrp="1"/>
          </p:cNvSpPr>
          <p:nvPr>
            <p:ph type="body" idx="3"/>
          </p:nvPr>
        </p:nvSpPr>
        <p:spPr>
          <a:xfrm>
            <a:off x="4755435" y="1353950"/>
            <a:ext cx="19029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83" name="Google Shape;83;p8"/>
          <p:cNvSpPr txBox="1">
            <a:spLocks noGrp="1"/>
          </p:cNvSpPr>
          <p:nvPr>
            <p:ph type="sldNum" idx="12"/>
          </p:nvPr>
        </p:nvSpPr>
        <p:spPr>
          <a:xfrm>
            <a:off x="8346250" y="4688650"/>
            <a:ext cx="5691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4" name="Google Shape;84;p8"/>
          <p:cNvGrpSpPr/>
          <p:nvPr/>
        </p:nvGrpSpPr>
        <p:grpSpPr>
          <a:xfrm>
            <a:off x="6963076" y="0"/>
            <a:ext cx="1952316" cy="5143493"/>
            <a:chOff x="6963076" y="0"/>
            <a:chExt cx="1952316" cy="5143493"/>
          </a:xfrm>
        </p:grpSpPr>
        <p:sp>
          <p:nvSpPr>
            <p:cNvPr id="85" name="Google Shape;85;p8"/>
            <p:cNvSpPr/>
            <p:nvPr/>
          </p:nvSpPr>
          <p:spPr>
            <a:xfrm>
              <a:off x="6963076" y="3274552"/>
              <a:ext cx="359208" cy="186894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0" y="753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8"/>
            <p:cNvSpPr/>
            <p:nvPr/>
          </p:nvSpPr>
          <p:spPr>
            <a:xfrm>
              <a:off x="6963076" y="977835"/>
              <a:ext cx="359208" cy="43999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8401"/>
                  </a:lnTo>
                  <a:lnTo>
                    <a:pt x="21600" y="0"/>
                  </a:lnTo>
                  <a:lnTo>
                    <a:pt x="0" y="3199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6963076" y="1"/>
              <a:ext cx="359208" cy="95412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012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7415771" y="1034367"/>
              <a:ext cx="837702" cy="296254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1107"/>
                  </a:lnTo>
                  <a:lnTo>
                    <a:pt x="0" y="21600"/>
                  </a:lnTo>
                  <a:lnTo>
                    <a:pt x="21600" y="2049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8"/>
            <p:cNvSpPr/>
            <p:nvPr/>
          </p:nvSpPr>
          <p:spPr>
            <a:xfrm>
              <a:off x="7415771" y="0"/>
              <a:ext cx="837702" cy="109204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8596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8346880" y="1552004"/>
              <a:ext cx="568512" cy="114021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9647"/>
                  </a:lnTo>
                  <a:lnTo>
                    <a:pt x="21600" y="0"/>
                  </a:lnTo>
                  <a:lnTo>
                    <a:pt x="0" y="1953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8346880" y="4574477"/>
              <a:ext cx="568512" cy="56899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3912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8346880" y="2682241"/>
              <a:ext cx="568512" cy="190225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1170"/>
                  </a:lnTo>
                  <a:lnTo>
                    <a:pt x="0" y="21600"/>
                  </a:lnTo>
                  <a:lnTo>
                    <a:pt x="21600" y="2042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1"/>
          <p:cNvSpPr/>
          <p:nvPr/>
        </p:nvSpPr>
        <p:spPr>
          <a:xfrm flipH="1">
            <a:off x="8556137" y="3512673"/>
            <a:ext cx="359208" cy="16308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0" y="863"/>
                </a:ln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1"/>
          <p:cNvSpPr txBox="1">
            <a:spLocks noGrp="1"/>
          </p:cNvSpPr>
          <p:nvPr>
            <p:ph type="sldNum" idx="12"/>
          </p:nvPr>
        </p:nvSpPr>
        <p:spPr>
          <a:xfrm>
            <a:off x="8556125" y="4688650"/>
            <a:ext cx="3591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7" name="Google Shape;117;p11"/>
          <p:cNvSpPr/>
          <p:nvPr/>
        </p:nvSpPr>
        <p:spPr>
          <a:xfrm flipH="1">
            <a:off x="8556137" y="977835"/>
            <a:ext cx="359208" cy="96384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0140"/>
                </a:lnTo>
                <a:lnTo>
                  <a:pt x="21600" y="0"/>
                </a:lnTo>
                <a:lnTo>
                  <a:pt x="0" y="146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1"/>
          <p:cNvSpPr/>
          <p:nvPr/>
        </p:nvSpPr>
        <p:spPr>
          <a:xfrm flipH="1">
            <a:off x="8556137" y="0"/>
            <a:ext cx="359208" cy="95412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0125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1"/>
          <p:cNvSpPr/>
          <p:nvPr/>
        </p:nvSpPr>
        <p:spPr>
          <a:xfrm flipH="1">
            <a:off x="7896852" y="456628"/>
            <a:ext cx="568512" cy="71161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18470"/>
                </a:lnTo>
                <a:lnTo>
                  <a:pt x="21600" y="0"/>
                </a:lnTo>
                <a:lnTo>
                  <a:pt x="0" y="313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1"/>
          <p:cNvSpPr/>
          <p:nvPr/>
        </p:nvSpPr>
        <p:spPr>
          <a:xfrm flipH="1">
            <a:off x="7896852" y="4574472"/>
            <a:ext cx="568512" cy="56905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3912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1"/>
          <p:cNvSpPr/>
          <p:nvPr/>
        </p:nvSpPr>
        <p:spPr>
          <a:xfrm flipH="1">
            <a:off x="7896852" y="1158238"/>
            <a:ext cx="568512" cy="342624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650"/>
                </a:lnTo>
                <a:lnTo>
                  <a:pt x="0" y="21600"/>
                </a:lnTo>
                <a:lnTo>
                  <a:pt x="21600" y="2095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1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/>
          <p:nvPr/>
        </p:nvSpPr>
        <p:spPr>
          <a:xfrm>
            <a:off x="228589" y="1362238"/>
            <a:ext cx="624618" cy="7565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3233"/>
                </a:lnTo>
                <a:lnTo>
                  <a:pt x="0" y="21600"/>
                </a:lnTo>
                <a:lnTo>
                  <a:pt x="21600" y="18367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4"/>
          <p:cNvSpPr/>
          <p:nvPr/>
        </p:nvSpPr>
        <p:spPr>
          <a:xfrm>
            <a:off x="228589" y="876"/>
            <a:ext cx="624618" cy="137235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19818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4"/>
          <p:cNvSpPr/>
          <p:nvPr/>
        </p:nvSpPr>
        <p:spPr>
          <a:xfrm>
            <a:off x="8520705" y="4146351"/>
            <a:ext cx="394686" cy="99802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1549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1"/>
          </p:nvPr>
        </p:nvSpPr>
        <p:spPr>
          <a:xfrm>
            <a:off x="1030663" y="1529125"/>
            <a:ext cx="4879500" cy="295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▸"/>
              <a:defRPr sz="3200">
                <a:solidFill>
                  <a:schemeClr val="lt1"/>
                </a:solidFill>
              </a:defRPr>
            </a:lvl1pPr>
            <a:lvl2pPr marL="914400" lvl="1" indent="-4318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2pPr>
            <a:lvl3pPr marL="1371600" lvl="2" indent="-4318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■"/>
              <a:defRPr sz="3200">
                <a:solidFill>
                  <a:schemeClr val="lt1"/>
                </a:solidFill>
              </a:defRPr>
            </a:lvl3pPr>
            <a:lvl4pPr marL="1828800" lvl="3" indent="-4318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  <a:defRPr sz="3200">
                <a:solidFill>
                  <a:schemeClr val="lt1"/>
                </a:solidFill>
              </a:defRPr>
            </a:lvl4pPr>
            <a:lvl5pPr marL="2286000" lvl="4" indent="-4318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○"/>
              <a:defRPr sz="3200">
                <a:solidFill>
                  <a:schemeClr val="lt1"/>
                </a:solidFill>
              </a:defRPr>
            </a:lvl5pPr>
            <a:lvl6pPr marL="2743200" lvl="5" indent="-4318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■"/>
              <a:defRPr sz="3200">
                <a:solidFill>
                  <a:schemeClr val="lt1"/>
                </a:solidFill>
              </a:defRPr>
            </a:lvl6pPr>
            <a:lvl7pPr marL="3200400" lvl="6" indent="-4318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  <a:defRPr sz="3200">
                <a:solidFill>
                  <a:schemeClr val="lt1"/>
                </a:solidFill>
              </a:defRPr>
            </a:lvl7pPr>
            <a:lvl8pPr marL="3657600" lvl="7" indent="-4318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○"/>
              <a:defRPr sz="3200">
                <a:solidFill>
                  <a:schemeClr val="lt1"/>
                </a:solidFill>
              </a:defRPr>
            </a:lvl8pPr>
            <a:lvl9pPr marL="4114800" lvl="8" indent="-431800" rtl="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3200"/>
              <a:buChar char="■"/>
              <a:defRPr sz="3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4"/>
          <p:cNvSpPr txBox="1"/>
          <p:nvPr/>
        </p:nvSpPr>
        <p:spPr>
          <a:xfrm>
            <a:off x="346977" y="1296229"/>
            <a:ext cx="582000" cy="6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4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rPr>
              <a:t>“</a:t>
            </a:r>
            <a:endParaRPr sz="10400">
              <a:solidFill>
                <a:schemeClr val="lt1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sp>
        <p:nvSpPr>
          <p:cNvPr id="36" name="Google Shape;36;p4"/>
          <p:cNvSpPr txBox="1">
            <a:spLocks noGrp="1"/>
          </p:cNvSpPr>
          <p:nvPr>
            <p:ph type="sldNum" idx="12"/>
          </p:nvPr>
        </p:nvSpPr>
        <p:spPr>
          <a:xfrm>
            <a:off x="8520650" y="4688650"/>
            <a:ext cx="3948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accent3"/>
                </a:solidFill>
              </a:defRPr>
            </a:lvl1pPr>
            <a:lvl2pPr lvl="1" rtl="0">
              <a:buNone/>
              <a:defRPr>
                <a:solidFill>
                  <a:schemeClr val="accent3"/>
                </a:solidFill>
              </a:defRPr>
            </a:lvl2pPr>
            <a:lvl3pPr lvl="2" rtl="0">
              <a:buNone/>
              <a:defRPr>
                <a:solidFill>
                  <a:schemeClr val="accent3"/>
                </a:solidFill>
              </a:defRPr>
            </a:lvl3pPr>
            <a:lvl4pPr lvl="3" rtl="0">
              <a:buNone/>
              <a:defRPr>
                <a:solidFill>
                  <a:schemeClr val="accent3"/>
                </a:solidFill>
              </a:defRPr>
            </a:lvl4pPr>
            <a:lvl5pPr lvl="4" rtl="0">
              <a:buNone/>
              <a:defRPr>
                <a:solidFill>
                  <a:schemeClr val="accent3"/>
                </a:solidFill>
              </a:defRPr>
            </a:lvl5pPr>
            <a:lvl6pPr lvl="5" rtl="0">
              <a:buNone/>
              <a:defRPr>
                <a:solidFill>
                  <a:schemeClr val="accent3"/>
                </a:solidFill>
              </a:defRPr>
            </a:lvl6pPr>
            <a:lvl7pPr lvl="6" rtl="0">
              <a:buNone/>
              <a:defRPr>
                <a:solidFill>
                  <a:schemeClr val="accent3"/>
                </a:solidFill>
              </a:defRPr>
            </a:lvl7pPr>
            <a:lvl8pPr lvl="7" rtl="0">
              <a:buNone/>
              <a:defRPr>
                <a:solidFill>
                  <a:schemeClr val="accent3"/>
                </a:solidFill>
              </a:defRPr>
            </a:lvl8pPr>
            <a:lvl9pPr lvl="8" rtl="0">
              <a:buNone/>
              <a:defRPr>
                <a:solidFill>
                  <a:schemeClr val="accent3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" name="Google Shape;37;p4"/>
          <p:cNvSpPr/>
          <p:nvPr/>
        </p:nvSpPr>
        <p:spPr>
          <a:xfrm>
            <a:off x="7497540" y="3233808"/>
            <a:ext cx="920376" cy="148759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423"/>
                </a:lnTo>
                <a:lnTo>
                  <a:pt x="0" y="21600"/>
                </a:lnTo>
                <a:lnTo>
                  <a:pt x="21600" y="19177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6103018" y="876"/>
            <a:ext cx="1291734" cy="24987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19575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7497540" y="875"/>
            <a:ext cx="920376" cy="329632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0506"/>
                </a:ln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4"/>
          <p:cNvSpPr/>
          <p:nvPr/>
        </p:nvSpPr>
        <p:spPr>
          <a:xfrm>
            <a:off x="6103018" y="2373413"/>
            <a:ext cx="1291734" cy="277101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1826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1509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50500" y="759800"/>
            <a:ext cx="61077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50500" y="1353948"/>
            <a:ext cx="61077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ws Cycle"/>
              <a:buChar char="▸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ws Cycle"/>
              <a:buChar char="▹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ws Cycle"/>
              <a:buChar char="■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●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○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■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●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○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News Cycle"/>
              <a:buChar char="■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46250" y="4688650"/>
            <a:ext cx="5691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buNone/>
              <a:defRPr sz="13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buNone/>
              <a:defRPr sz="13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buNone/>
              <a:defRPr sz="13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buNone/>
              <a:defRPr sz="13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buNone/>
              <a:defRPr sz="13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buNone/>
              <a:defRPr sz="13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buNone/>
              <a:defRPr sz="13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buNone/>
              <a:defRPr sz="13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4" r:id="rId5"/>
    <p:sldLayoutId id="2147483657" r:id="rId6"/>
    <p:sldLayoutId id="2147483659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https://assets.zoom.us/images/en-us/desktop/generic/in-meeting/select-language.pn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https://4djy83s2swr22ty8mwjq954a-wpengine.netdna-ssl.com/wp-content/uploads/2020/05/Select-Zoom-language-in-English-and-Russian-771x386.png" TargetMode="Externa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zoom.us/download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zoom.us/how-to-get-the-most-out-of-your-zoom-experience/" TargetMode="External"/><Relationship Id="rId7" Type="http://schemas.openxmlformats.org/officeDocument/2006/relationships/hyperlink" Target="https://youtu.be/rQwanxQmFnc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blog.zoom.us/working-from-home-tips-to-meet-like-a-pro/" TargetMode="External"/><Relationship Id="rId5" Type="http://schemas.openxmlformats.org/officeDocument/2006/relationships/hyperlink" Target="https://support.zoom.us/hc/en-us/articles/210707503-Virtual-Background" TargetMode="External"/><Relationship Id="rId4" Type="http://schemas.openxmlformats.org/officeDocument/2006/relationships/hyperlink" Target="https://support.zoom.us/hc/en-us/articles/201362283-Testing-computer-or-device-audio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13" Type="http://schemas.openxmlformats.org/officeDocument/2006/relationships/image" Target="../media/image47.jpg"/><Relationship Id="rId18" Type="http://schemas.openxmlformats.org/officeDocument/2006/relationships/image" Target="../media/image52.jpg"/><Relationship Id="rId3" Type="http://schemas.openxmlformats.org/officeDocument/2006/relationships/image" Target="../media/image37.jpg"/><Relationship Id="rId7" Type="http://schemas.openxmlformats.org/officeDocument/2006/relationships/image" Target="../media/image41.png"/><Relationship Id="rId12" Type="http://schemas.openxmlformats.org/officeDocument/2006/relationships/image" Target="../media/image46.jpg"/><Relationship Id="rId17" Type="http://schemas.openxmlformats.org/officeDocument/2006/relationships/image" Target="../media/image51.jp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50.jpg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g"/><Relationship Id="rId11" Type="http://schemas.openxmlformats.org/officeDocument/2006/relationships/image" Target="../media/image45.jpg"/><Relationship Id="rId5" Type="http://schemas.openxmlformats.org/officeDocument/2006/relationships/image" Target="../media/image39.jpg"/><Relationship Id="rId15" Type="http://schemas.openxmlformats.org/officeDocument/2006/relationships/image" Target="../media/image49.jpg"/><Relationship Id="rId10" Type="http://schemas.openxmlformats.org/officeDocument/2006/relationships/image" Target="../media/image44.png"/><Relationship Id="rId19" Type="http://schemas.openxmlformats.org/officeDocument/2006/relationships/image" Target="../media/image53.jpg"/><Relationship Id="rId4" Type="http://schemas.openxmlformats.org/officeDocument/2006/relationships/image" Target="../media/image38.jpg"/><Relationship Id="rId9" Type="http://schemas.openxmlformats.org/officeDocument/2006/relationships/image" Target="../media/image43.jpg"/><Relationship Id="rId14" Type="http://schemas.openxmlformats.org/officeDocument/2006/relationships/image" Target="../media/image4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hyperlink" Target="https://zoom.us/test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zoom.us/hc/en-us/articles/201362193-Joining-a-Meetin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https://zoom-support-cdn.s3.amazonaws.com/images/en-us/desktop/generic/in-meeting/reaction-options-5-2.png" TargetMode="External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https://zoom-support-cdn.s3.amazonaws.com/images/en-us/desktop/generic/reactions.png" TargetMode="External"/><Relationship Id="rId5" Type="http://schemas.openxmlformats.org/officeDocument/2006/relationships/image" Target="../media/image14.png"/><Relationship Id="rId4" Type="http://schemas.openxmlformats.org/officeDocument/2006/relationships/image" Target="https://zoom-support-cdn.s3.amazonaws.com/images/en-us/desktop/generic/shared-screen-with-reactions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2"/>
          <p:cNvSpPr/>
          <p:nvPr/>
        </p:nvSpPr>
        <p:spPr>
          <a:xfrm>
            <a:off x="7978234" y="418689"/>
            <a:ext cx="892296" cy="297729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0429"/>
                </a:lnTo>
                <a:lnTo>
                  <a:pt x="21600" y="0"/>
                </a:lnTo>
                <a:lnTo>
                  <a:pt x="0" y="1171"/>
                </a:lnTo>
                <a:lnTo>
                  <a:pt x="0" y="21600"/>
                </a:lnTo>
                <a:close/>
              </a:path>
            </a:pathLst>
          </a:custGeom>
          <a:solidFill>
            <a:srgbClr val="0DB8CC">
              <a:alpha val="43580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2"/>
          <p:cNvSpPr txBox="1">
            <a:spLocks noGrp="1"/>
          </p:cNvSpPr>
          <p:nvPr>
            <p:ph type="ctrTitle"/>
          </p:nvPr>
        </p:nvSpPr>
        <p:spPr>
          <a:xfrm>
            <a:off x="622021" y="701968"/>
            <a:ext cx="5791625" cy="2362835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sz="4800" b="1" cap="all" dirty="0">
                <a:latin typeface="Arial" charset="0"/>
                <a:ea typeface="Arial" charset="0"/>
                <a:cs typeface="Arial" charset="0"/>
              </a:rPr>
              <a:t>Guide for GCBSS</a:t>
            </a:r>
            <a:br>
              <a:rPr lang="en-US" sz="4800" b="1" cap="all" dirty="0">
                <a:latin typeface="Arial" charset="0"/>
                <a:ea typeface="Arial" charset="0"/>
                <a:cs typeface="Arial" charset="0"/>
              </a:rPr>
            </a:br>
            <a:r>
              <a:rPr lang="en-US" sz="4800" b="1" cap="all" dirty="0">
                <a:latin typeface="Arial" charset="0"/>
                <a:ea typeface="Arial" charset="0"/>
                <a:cs typeface="Arial" charset="0"/>
              </a:rPr>
              <a:t>participants via zoom</a:t>
            </a:r>
            <a:endParaRPr sz="4800" dirty="0"/>
          </a:p>
        </p:txBody>
      </p:sp>
      <p:pic>
        <p:nvPicPr>
          <p:cNvPr id="8" name="Picture 2" descr="Zealous Zooming: Effective Advocacy in Virtual Court">
            <a:extLst>
              <a:ext uri="{FF2B5EF4-FFF2-40B4-BE49-F238E27FC236}">
                <a16:creationId xmlns:a16="http://schemas.microsoft.com/office/drawing/2014/main" id="{227FAF46-CD53-4FE2-8FDA-ED5867A69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721" y="2468777"/>
            <a:ext cx="507282" cy="50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131;p12"/>
          <p:cNvSpPr/>
          <p:nvPr/>
        </p:nvSpPr>
        <p:spPr>
          <a:xfrm rot="16200000">
            <a:off x="2507377" y="231019"/>
            <a:ext cx="892296" cy="671512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0429"/>
                </a:lnTo>
                <a:lnTo>
                  <a:pt x="21600" y="0"/>
                </a:lnTo>
                <a:lnTo>
                  <a:pt x="0" y="1171"/>
                </a:lnTo>
                <a:lnTo>
                  <a:pt x="0" y="21600"/>
                </a:lnTo>
                <a:close/>
              </a:path>
            </a:pathLst>
          </a:custGeom>
          <a:solidFill>
            <a:srgbClr val="0DB8CC">
              <a:alpha val="74000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54;p15"/>
          <p:cNvSpPr txBox="1">
            <a:spLocks/>
          </p:cNvSpPr>
          <p:nvPr/>
        </p:nvSpPr>
        <p:spPr>
          <a:xfrm>
            <a:off x="493881" y="3409087"/>
            <a:ext cx="7133828" cy="542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800"/>
              </a:spcAft>
            </a:pPr>
            <a:r>
              <a:rPr lang="en-US" sz="1600" b="1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14th Global Conference of Business and Social Sciences 2022</a:t>
            </a:r>
            <a:endParaRPr lang="en" sz="1600" b="1" i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Google Shape;154;p15"/>
          <p:cNvSpPr txBox="1">
            <a:spLocks/>
          </p:cNvSpPr>
          <p:nvPr/>
        </p:nvSpPr>
        <p:spPr>
          <a:xfrm>
            <a:off x="622021" y="4028773"/>
            <a:ext cx="5164301" cy="1157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Aft>
                <a:spcPts val="800"/>
              </a:spcAft>
            </a:pPr>
            <a:r>
              <a:rPr lang="en-US" sz="1600" b="1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28TH </a:t>
            </a:r>
            <a:r>
              <a:rPr lang="mr-IN" sz="1600" b="1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1600" b="1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 29TH DECEMBER 2022</a:t>
            </a:r>
          </a:p>
          <a:p>
            <a:pPr algn="ctr">
              <a:spcAft>
                <a:spcPts val="800"/>
              </a:spcAft>
            </a:pPr>
            <a:r>
              <a:rPr lang="en-US" sz="1600" b="1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G Hotel Gurney(5 STAR), Penang, Malaysia</a:t>
            </a:r>
          </a:p>
          <a:p>
            <a:pPr algn="ctr">
              <a:spcAft>
                <a:spcPts val="800"/>
              </a:spcAft>
            </a:pPr>
            <a:r>
              <a:rPr lang="en-US" sz="1600" b="1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(IN-PERSON AND ONLINE)</a:t>
            </a:r>
            <a:endParaRPr lang="en" sz="1600" b="1" dirty="0">
              <a:solidFill>
                <a:schemeClr val="accent2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91"/>
            <a:ext cx="1571866" cy="1053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C:\Users\HP\Desktop\Journal Publication Collaboration\GCBSS-GATR\GCBSS 2021\GCBSS 2022\10 Years Excellence-1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" b="2222"/>
          <a:stretch/>
        </p:blipFill>
        <p:spPr bwMode="auto">
          <a:xfrm>
            <a:off x="1655213" y="161756"/>
            <a:ext cx="1077347" cy="7576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139DC681-5524-4A95-8DFC-13E379FAC7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6"/>
          <a:stretch/>
        </p:blipFill>
        <p:spPr bwMode="auto">
          <a:xfrm>
            <a:off x="911908" y="3270378"/>
            <a:ext cx="2791029" cy="88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550500" y="1320565"/>
            <a:ext cx="6233072" cy="2293767"/>
          </a:xfrm>
        </p:spPr>
        <p:txBody>
          <a:bodyPr/>
          <a:lstStyle/>
          <a:p>
            <a:pPr marL="0" indent="0">
              <a:spcBef>
                <a:spcPts val="600"/>
              </a:spcBef>
              <a:buSzPct val="120000"/>
              <a:buNone/>
            </a:pPr>
            <a:r>
              <a:rPr lang="en-US" sz="1200" dirty="0">
                <a:latin typeface="+mn-lt"/>
              </a:rPr>
              <a:t>Nonverbal feedback icons allow you to indicate to the host that you have a question, let the host know what you are thinking </a:t>
            </a:r>
            <a:r>
              <a:rPr lang="en-US" sz="1200">
                <a:latin typeface="+mn-lt"/>
              </a:rPr>
              <a:t>without interrupting </a:t>
            </a:r>
            <a:r>
              <a:rPr lang="en-US" sz="1200" dirty="0">
                <a:latin typeface="+mn-lt"/>
              </a:rPr>
              <a:t>and respond quickly to questions or prompts from the host.</a:t>
            </a:r>
          </a:p>
          <a:p>
            <a:pPr marL="228600" indent="-228600">
              <a:spcBef>
                <a:spcPts val="600"/>
              </a:spcBef>
              <a:buSzPct val="120000"/>
              <a:buFont typeface="+mj-lt"/>
              <a:buAutoNum type="arabicPeriod"/>
            </a:pPr>
            <a:endParaRPr lang="en-US" sz="1200" dirty="0">
              <a:latin typeface="+mn-lt"/>
            </a:endParaRPr>
          </a:p>
          <a:p>
            <a:pPr marL="228600" indent="-228600">
              <a:spcBef>
                <a:spcPts val="600"/>
              </a:spcBef>
              <a:buSzPct val="120000"/>
              <a:buFont typeface="+mj-lt"/>
              <a:buAutoNum type="arabicPeriod"/>
            </a:pPr>
            <a:r>
              <a:rPr lang="en-US" sz="1200" dirty="0">
                <a:latin typeface="+mn-lt"/>
              </a:rPr>
              <a:t>Click the Participants button.</a:t>
            </a:r>
            <a:br>
              <a:rPr lang="en-US" sz="1200" dirty="0">
                <a:latin typeface="+mn-lt"/>
              </a:rPr>
            </a:br>
            <a:endParaRPr lang="en-US" sz="1200" dirty="0">
              <a:latin typeface="+mn-lt"/>
            </a:endParaRPr>
          </a:p>
          <a:p>
            <a:pPr marL="228600" indent="-228600">
              <a:spcBef>
                <a:spcPts val="600"/>
              </a:spcBef>
              <a:buSzPct val="120000"/>
              <a:buFont typeface="+mj-lt"/>
              <a:buAutoNum type="arabicPeriod"/>
            </a:pPr>
            <a:r>
              <a:rPr lang="en-US" sz="1200" dirty="0">
                <a:latin typeface="+mn-lt"/>
              </a:rPr>
              <a:t>Click one of the icons to provide feedback to 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the host. </a:t>
            </a:r>
            <a:br>
              <a:rPr lang="en-US" sz="1200" dirty="0">
                <a:latin typeface="+mn-lt"/>
              </a:rPr>
            </a:br>
            <a:br>
              <a:rPr lang="en-US" sz="1000" dirty="0">
                <a:latin typeface="+mn-lt"/>
              </a:rPr>
            </a:br>
            <a:br>
              <a:rPr lang="en-US" sz="1000" dirty="0">
                <a:latin typeface="+mn-lt"/>
              </a:rPr>
            </a:br>
            <a:endParaRPr lang="en-US" sz="1000" dirty="0">
              <a:latin typeface="+mn-lt"/>
            </a:endParaRPr>
          </a:p>
          <a:p>
            <a:pPr marL="228600" indent="-228600">
              <a:spcBef>
                <a:spcPts val="600"/>
              </a:spcBef>
              <a:buSzPct val="120000"/>
              <a:buFont typeface="+mj-lt"/>
              <a:buAutoNum type="arabicPeriod"/>
            </a:pPr>
            <a:endParaRPr lang="en-US" sz="1000" dirty="0">
              <a:latin typeface="+mn-lt"/>
            </a:endParaRPr>
          </a:p>
          <a:p>
            <a:pPr marL="228600" indent="-228600">
              <a:spcBef>
                <a:spcPts val="600"/>
              </a:spcBef>
              <a:buSzPct val="120000"/>
              <a:buFont typeface="+mj-lt"/>
              <a:buAutoNum type="arabicPeriod"/>
            </a:pPr>
            <a:r>
              <a:rPr lang="en-US" sz="1200" dirty="0">
                <a:latin typeface="+mn-lt"/>
              </a:rPr>
              <a:t>Click the icon again to remove it.</a:t>
            </a:r>
          </a:p>
          <a:p>
            <a:pPr>
              <a:buSzPct val="120000"/>
            </a:pPr>
            <a:endParaRPr lang="en-US" sz="1200" dirty="0"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Providing Nonverbal Feedback</a:t>
            </a:r>
            <a:endParaRPr lang="en-US" b="1" i="1" dirty="0"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000465" y="2230580"/>
            <a:ext cx="2956412" cy="3418200"/>
          </a:xfrm>
        </p:spPr>
        <p:txBody>
          <a:bodyPr/>
          <a:lstStyle/>
          <a:p>
            <a:pPr marL="171450" indent="-171450">
              <a:spcBef>
                <a:spcPts val="600"/>
              </a:spcBef>
              <a:buSzPct val="120000"/>
            </a:pPr>
            <a:r>
              <a:rPr lang="en-US" sz="1200" b="1" dirty="0">
                <a:latin typeface="+mn-lt"/>
                <a:ea typeface="Lato"/>
                <a:cs typeface="Lato"/>
                <a:sym typeface="Lato"/>
              </a:rPr>
              <a:t>For example</a:t>
            </a:r>
            <a:r>
              <a:rPr lang="en-US" sz="1200" dirty="0">
                <a:latin typeface="+mn-lt"/>
                <a:ea typeface="Lato"/>
                <a:cs typeface="Lato"/>
                <a:sym typeface="Lato"/>
              </a:rPr>
              <a:t>, by clicking Raise Hand places the raise hand icon beside your name to simulate a hand raise. </a:t>
            </a:r>
            <a:br>
              <a:rPr lang="en-US" sz="1200" dirty="0">
                <a:latin typeface="+mn-lt"/>
                <a:ea typeface="Lato"/>
                <a:cs typeface="Lato"/>
                <a:sym typeface="Lato"/>
              </a:rPr>
            </a:br>
            <a:br>
              <a:rPr lang="en-US" sz="1200" dirty="0">
                <a:latin typeface="+mn-lt"/>
                <a:ea typeface="Lato"/>
                <a:cs typeface="Lato"/>
                <a:sym typeface="Lato"/>
              </a:rPr>
            </a:br>
            <a:r>
              <a:rPr lang="en-US" sz="1200" dirty="0">
                <a:latin typeface="+mn-lt"/>
                <a:ea typeface="Lato"/>
                <a:cs typeface="Lato"/>
                <a:sym typeface="Lato"/>
              </a:rPr>
              <a:t>All participants can see the icons that everyone else has chosen.</a:t>
            </a:r>
            <a:br>
              <a:rPr lang="en-US" sz="1200" dirty="0">
                <a:latin typeface="+mn-lt"/>
                <a:ea typeface="Lato"/>
                <a:cs typeface="Lato"/>
                <a:sym typeface="Lato"/>
              </a:rPr>
            </a:br>
            <a:br>
              <a:rPr lang="en-US" sz="1200" dirty="0">
                <a:latin typeface="+mn-lt"/>
                <a:ea typeface="Lato"/>
                <a:cs typeface="Lato"/>
                <a:sym typeface="Lato"/>
              </a:rPr>
            </a:br>
            <a:br>
              <a:rPr lang="en-US" sz="1200" dirty="0">
                <a:latin typeface="+mn-lt"/>
                <a:ea typeface="Lato"/>
                <a:cs typeface="Lato"/>
                <a:sym typeface="Lato"/>
              </a:rPr>
            </a:br>
            <a:br>
              <a:rPr lang="en-US" sz="1200" dirty="0">
                <a:latin typeface="+mn-lt"/>
                <a:ea typeface="Lato"/>
                <a:cs typeface="Lato"/>
                <a:sym typeface="Lato"/>
              </a:rPr>
            </a:br>
            <a:r>
              <a:rPr lang="en-US" sz="1000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The icon will appear next to your name in the participants list.</a:t>
            </a:r>
          </a:p>
          <a:p>
            <a:pPr marL="171450" indent="-171450">
              <a:spcBef>
                <a:spcPts val="600"/>
              </a:spcBef>
              <a:buSzPct val="120000"/>
            </a:pPr>
            <a:endParaRPr lang="en-US" sz="1200" dirty="0">
              <a:latin typeface="+mn-lt"/>
              <a:ea typeface="Lato"/>
              <a:cs typeface="Lato"/>
              <a:sym typeface="Lato"/>
            </a:endParaRPr>
          </a:p>
          <a:p>
            <a:pPr>
              <a:buSzPct val="120000"/>
            </a:pPr>
            <a:endParaRPr lang="en-US" sz="1200" dirty="0">
              <a:latin typeface="+mn-lt"/>
            </a:endParaRPr>
          </a:p>
        </p:txBody>
      </p:sp>
      <p:sp>
        <p:nvSpPr>
          <p:cNvPr id="11" name="Google Shape;343;p35">
            <a:extLst>
              <a:ext uri="{FF2B5EF4-FFF2-40B4-BE49-F238E27FC236}">
                <a16:creationId xmlns:a16="http://schemas.microsoft.com/office/drawing/2014/main" id="{BF81F772-8BC5-4211-8BDE-B222744A692E}"/>
              </a:ext>
            </a:extLst>
          </p:cNvPr>
          <p:cNvSpPr txBox="1">
            <a:spLocks/>
          </p:cNvSpPr>
          <p:nvPr/>
        </p:nvSpPr>
        <p:spPr>
          <a:xfrm>
            <a:off x="468094" y="4328176"/>
            <a:ext cx="3901150" cy="391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Lato"/>
              <a:buChar char="▷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buFont typeface="Lato"/>
              <a:buNone/>
            </a:pPr>
            <a:r>
              <a:rPr lang="en-US" sz="1000" b="1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Note: </a:t>
            </a:r>
            <a:r>
              <a:rPr lang="en-US" sz="1000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You can only have one icon active at a time</a:t>
            </a:r>
            <a:r>
              <a:rPr lang="en-US" sz="1000" i="1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5815DF37-0EB0-47D0-99DE-BA40EEB54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710" y="2448139"/>
            <a:ext cx="330356" cy="2580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46DA72EB-62B3-430B-8B2F-7D7DA2BD8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65" y="3691688"/>
            <a:ext cx="3657600" cy="365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6" descr="Thumbs up and thumbs down circle emblems Vector Image">
            <a:extLst>
              <a:ext uri="{FF2B5EF4-FFF2-40B4-BE49-F238E27FC236}">
                <a16:creationId xmlns:a16="http://schemas.microsoft.com/office/drawing/2014/main" id="{0606F436-1DF4-4392-A155-94FE4AEACC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34" b="27819"/>
          <a:stretch/>
        </p:blipFill>
        <p:spPr bwMode="auto">
          <a:xfrm>
            <a:off x="5549801" y="261043"/>
            <a:ext cx="957326" cy="39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550500" y="1343790"/>
            <a:ext cx="2853600" cy="1440050"/>
          </a:xfrm>
        </p:spPr>
        <p:txBody>
          <a:bodyPr/>
          <a:lstStyle/>
          <a:p>
            <a:pPr marL="0" indent="0">
              <a:spcBef>
                <a:spcPts val="600"/>
              </a:spcBef>
              <a:buSzPct val="120000"/>
              <a:buNone/>
            </a:pPr>
            <a:r>
              <a:rPr lang="en-US" sz="1200" dirty="0">
                <a:latin typeface="+mn-lt"/>
              </a:rPr>
              <a:t>You can send a chat message to all participants in the meeting or privately to specific individuals.</a:t>
            </a:r>
          </a:p>
          <a:p>
            <a:pPr marL="0" indent="0">
              <a:spcBef>
                <a:spcPts val="600"/>
              </a:spcBef>
              <a:buSzPct val="120000"/>
              <a:buNone/>
            </a:pPr>
            <a:br>
              <a:rPr lang="en-US" sz="1200" dirty="0">
                <a:latin typeface="+mn-lt"/>
              </a:rPr>
            </a:br>
            <a:endParaRPr lang="en-US" sz="1200" dirty="0">
              <a:latin typeface="+mn-lt"/>
            </a:endParaRPr>
          </a:p>
          <a:p>
            <a:pPr marL="0" indent="0">
              <a:spcBef>
                <a:spcPts val="600"/>
              </a:spcBef>
              <a:buSzPct val="120000"/>
              <a:buNone/>
            </a:pPr>
            <a:endParaRPr lang="en-US" sz="1200" b="1" dirty="0">
              <a:latin typeface="+mn-lt"/>
            </a:endParaRPr>
          </a:p>
          <a:p>
            <a:pPr marL="0" indent="0">
              <a:spcBef>
                <a:spcPts val="600"/>
              </a:spcBef>
              <a:buSzPct val="120000"/>
              <a:buNone/>
            </a:pPr>
            <a:r>
              <a:rPr lang="en-US" sz="1200" b="1" dirty="0">
                <a:latin typeface="+mn-lt"/>
              </a:rPr>
              <a:t>Send a Message to Everyone</a:t>
            </a:r>
          </a:p>
          <a:p>
            <a:pPr marL="228600" indent="-228600">
              <a:spcBef>
                <a:spcPts val="600"/>
              </a:spcBef>
              <a:buSzPct val="120000"/>
              <a:buFont typeface="+mj-lt"/>
              <a:buAutoNum type="arabicPeriod"/>
            </a:pPr>
            <a:r>
              <a:rPr lang="en-US" sz="1200" dirty="0">
                <a:latin typeface="+mn-lt"/>
              </a:rPr>
              <a:t>Click the </a:t>
            </a:r>
            <a:r>
              <a:rPr lang="en-US" sz="1200" b="1" dirty="0">
                <a:latin typeface="+mn-lt"/>
              </a:rPr>
              <a:t>Chat</a:t>
            </a:r>
            <a:r>
              <a:rPr lang="en-US" sz="1200" dirty="0">
                <a:latin typeface="+mn-lt"/>
              </a:rPr>
              <a:t> button in the menu bar to open the Chat panel.</a:t>
            </a:r>
          </a:p>
          <a:p>
            <a:pPr marL="228600" indent="-228600">
              <a:spcBef>
                <a:spcPts val="600"/>
              </a:spcBef>
              <a:buSzPct val="120000"/>
              <a:buFont typeface="+mj-lt"/>
              <a:buAutoNum type="arabicPeriod"/>
            </a:pPr>
            <a:r>
              <a:rPr lang="en-US" sz="1200" dirty="0">
                <a:latin typeface="+mn-lt"/>
              </a:rPr>
              <a:t>Type your message in the </a:t>
            </a:r>
            <a:r>
              <a:rPr lang="en-US" sz="1200" b="1" dirty="0">
                <a:latin typeface="+mn-lt"/>
              </a:rPr>
              <a:t>Text box </a:t>
            </a:r>
            <a:r>
              <a:rPr lang="en-US" sz="1200" dirty="0">
                <a:latin typeface="+mn-lt"/>
              </a:rPr>
              <a:t>at the bottom of the panel and press Enter to send the message.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Send messages with Chat</a:t>
            </a:r>
            <a:endParaRPr lang="en-US" b="1" i="1" dirty="0"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3804472" y="1353950"/>
            <a:ext cx="2956412" cy="3418200"/>
          </a:xfrm>
        </p:spPr>
        <p:txBody>
          <a:bodyPr/>
          <a:lstStyle/>
          <a:p>
            <a:pPr marL="0" indent="0">
              <a:spcBef>
                <a:spcPts val="600"/>
              </a:spcBef>
              <a:buSzPct val="120000"/>
              <a:buNone/>
            </a:pPr>
            <a:r>
              <a:rPr lang="en-US" sz="1200" b="1" dirty="0">
                <a:latin typeface="+mn-lt"/>
                <a:ea typeface="Lato"/>
                <a:cs typeface="Lato"/>
                <a:sym typeface="Lato"/>
              </a:rPr>
              <a:t>Send a Private Message</a:t>
            </a:r>
            <a:endParaRPr lang="en-US" sz="1200" dirty="0">
              <a:latin typeface="+mn-lt"/>
            </a:endParaRPr>
          </a:p>
          <a:p>
            <a:pPr marL="0" indent="0">
              <a:spcBef>
                <a:spcPts val="600"/>
              </a:spcBef>
              <a:buSzPct val="120000"/>
              <a:buNone/>
            </a:pPr>
            <a:r>
              <a:rPr lang="en-US" sz="1200" dirty="0">
                <a:latin typeface="+mn-lt"/>
                <a:ea typeface="Lato"/>
                <a:cs typeface="Lato"/>
                <a:sym typeface="Lato"/>
              </a:rPr>
              <a:t>You can send a private message to a single person by </a:t>
            </a:r>
            <a:r>
              <a:rPr lang="en-US" sz="1200" b="1" dirty="0">
                <a:latin typeface="+mn-lt"/>
                <a:ea typeface="Lato"/>
                <a:cs typeface="Lato"/>
                <a:sym typeface="Lato"/>
              </a:rPr>
              <a:t>clicking the down arrow in the To:</a:t>
            </a:r>
            <a:r>
              <a:rPr lang="en-US" sz="1200" dirty="0">
                <a:latin typeface="+mn-lt"/>
                <a:ea typeface="Lato"/>
                <a:cs typeface="Lato"/>
                <a:sym typeface="Lato"/>
              </a:rPr>
              <a:t> field and selecting the person's name from the list. </a:t>
            </a:r>
          </a:p>
          <a:p>
            <a:pPr marL="0" indent="0">
              <a:spcBef>
                <a:spcPts val="600"/>
              </a:spcBef>
              <a:buSzPct val="120000"/>
              <a:buNone/>
            </a:pPr>
            <a:r>
              <a:rPr lang="en-US" sz="1000" i="1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Note: The person's name will stay selected until you click the down arrow again and </a:t>
            </a:r>
            <a:r>
              <a:rPr lang="en-US" sz="1000" b="1" i="1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select Everyone (In Meeting).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09" r="6220" b="3401"/>
          <a:stretch/>
        </p:blipFill>
        <p:spPr>
          <a:xfrm>
            <a:off x="3709771" y="3231458"/>
            <a:ext cx="3145814" cy="11810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21" t="-13411" r="22206" b="4667"/>
          <a:stretch/>
        </p:blipFill>
        <p:spPr>
          <a:xfrm>
            <a:off x="550500" y="2116980"/>
            <a:ext cx="2734451" cy="60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397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7"/>
          <p:cNvSpPr txBox="1">
            <a:spLocks noGrp="1"/>
          </p:cNvSpPr>
          <p:nvPr>
            <p:ph type="title"/>
          </p:nvPr>
        </p:nvSpPr>
        <p:spPr>
          <a:xfrm>
            <a:off x="550500" y="759800"/>
            <a:ext cx="61077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Using Annotation Tools</a:t>
            </a:r>
            <a:endParaRPr i="1" dirty="0">
              <a:latin typeface="+mj-lt"/>
            </a:endParaRPr>
          </a:p>
        </p:txBody>
      </p:sp>
      <p:sp>
        <p:nvSpPr>
          <p:cNvPr id="166" name="Google Shape;166;p17"/>
          <p:cNvSpPr txBox="1">
            <a:spLocks noGrp="1"/>
          </p:cNvSpPr>
          <p:nvPr>
            <p:ph type="body" idx="1"/>
          </p:nvPr>
        </p:nvSpPr>
        <p:spPr>
          <a:xfrm>
            <a:off x="550500" y="1353948"/>
            <a:ext cx="61077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200" b="1" dirty="0">
                <a:solidFill>
                  <a:schemeClr val="tx1"/>
                </a:solidFill>
                <a:latin typeface="+mn-lt"/>
              </a:rPr>
              <a:t>Some sessions, 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presenters might share an online whiteboard and ask participants to participate in the session by using annotation tools.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200" dirty="0">
                <a:solidFill>
                  <a:schemeClr val="tx1"/>
                </a:solidFill>
                <a:latin typeface="+mn-lt"/>
              </a:rPr>
              <a:t>To use the annotation tools, while viewing a shared screen or shared whiteboard, </a:t>
            </a:r>
            <a:br>
              <a:rPr lang="en-US" sz="1200" dirty="0">
                <a:solidFill>
                  <a:schemeClr val="tx1"/>
                </a:solidFill>
                <a:latin typeface="+mn-lt"/>
              </a:rPr>
            </a:br>
            <a:r>
              <a:rPr lang="en-US" sz="1200" dirty="0">
                <a:solidFill>
                  <a:schemeClr val="tx1"/>
                </a:solidFill>
                <a:latin typeface="+mn-lt"/>
              </a:rPr>
              <a:t>click View Options then Annotate at the top. 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buNone/>
            </a:pPr>
            <a:br>
              <a:rPr lang="en-US" sz="1200" dirty="0">
                <a:solidFill>
                  <a:schemeClr val="tx1"/>
                </a:solidFill>
                <a:latin typeface="+mn-lt"/>
              </a:rPr>
            </a:br>
            <a:r>
              <a:rPr lang="en-US" sz="1200" dirty="0">
                <a:solidFill>
                  <a:schemeClr val="tx1"/>
                </a:solidFill>
                <a:latin typeface="+mn-lt"/>
              </a:rPr>
              <a:t>You will see these annotation tools: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1200" dirty="0">
              <a:solidFill>
                <a:schemeClr val="tx1"/>
              </a:solidFill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1200" dirty="0">
              <a:solidFill>
                <a:schemeClr val="tx1"/>
              </a:solidFill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1200" dirty="0">
              <a:solidFill>
                <a:schemeClr val="tx1"/>
              </a:solidFill>
              <a:latin typeface="+mn-lt"/>
            </a:endParaRPr>
          </a:p>
          <a:p>
            <a:pPr marL="0" indent="0">
              <a:lnSpc>
                <a:spcPct val="100000"/>
              </a:lnSpc>
              <a:buFont typeface="Lato"/>
              <a:buNone/>
            </a:pPr>
            <a:r>
              <a:rPr lang="en-US" sz="1200" dirty="0">
                <a:solidFill>
                  <a:schemeClr val="tx1"/>
                </a:solidFill>
                <a:latin typeface="+mn-lt"/>
              </a:rPr>
              <a:t>You will be able to insert text, lines, arrows, shapes, and predefined icons like a check mark or a star. </a:t>
            </a:r>
            <a:br>
              <a:rPr lang="en-US" sz="1200" dirty="0">
                <a:solidFill>
                  <a:schemeClr val="tx1"/>
                </a:solidFill>
                <a:latin typeface="+mn-lt"/>
              </a:rPr>
            </a:br>
            <a:endParaRPr lang="en-US" sz="1200" dirty="0">
              <a:solidFill>
                <a:schemeClr val="tx1"/>
              </a:solidFill>
              <a:latin typeface="+mn-lt"/>
            </a:endParaRPr>
          </a:p>
          <a:p>
            <a:pPr marL="0" indent="0">
              <a:lnSpc>
                <a:spcPct val="100000"/>
              </a:lnSpc>
              <a:buFont typeface="Lato"/>
              <a:buNone/>
            </a:pPr>
            <a:r>
              <a:rPr lang="en-US" sz="1200" dirty="0">
                <a:solidFill>
                  <a:schemeClr val="tx1"/>
                </a:solidFill>
                <a:latin typeface="+mn-lt"/>
              </a:rPr>
              <a:t>You will also be able to display spotlights and arrows that display your name.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1200" dirty="0">
              <a:solidFill>
                <a:schemeClr val="tx1"/>
              </a:solidFill>
              <a:latin typeface="+mn-lt"/>
            </a:endParaRP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7" name="Google Shape;167;p17"/>
          <p:cNvSpPr txBox="1">
            <a:spLocks noGrp="1"/>
          </p:cNvSpPr>
          <p:nvPr>
            <p:ph type="sldNum" idx="12"/>
          </p:nvPr>
        </p:nvSpPr>
        <p:spPr>
          <a:xfrm>
            <a:off x="8346250" y="4688650"/>
            <a:ext cx="5691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AF5AF439-61C2-47BD-8D77-3D194D849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00" y="2826955"/>
            <a:ext cx="7679100" cy="46488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1989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37"/>
          <p:cNvSpPr txBox="1">
            <a:spLocks noGrp="1"/>
          </p:cNvSpPr>
          <p:nvPr>
            <p:ph type="ctrTitle"/>
          </p:nvPr>
        </p:nvSpPr>
        <p:spPr>
          <a:xfrm>
            <a:off x="550500" y="2556129"/>
            <a:ext cx="36387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Listening to language interpretation</a:t>
            </a:r>
            <a:endParaRPr sz="40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09" name="Google Shape;409;p37"/>
          <p:cNvSpPr txBox="1">
            <a:spLocks noGrp="1"/>
          </p:cNvSpPr>
          <p:nvPr>
            <p:ph type="subTitle" idx="1"/>
          </p:nvPr>
        </p:nvSpPr>
        <p:spPr>
          <a:xfrm>
            <a:off x="550500" y="3715929"/>
            <a:ext cx="3638700" cy="375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Bef>
                <a:spcPts val="600"/>
              </a:spcBef>
            </a:pPr>
            <a:r>
              <a:rPr lang="en-US" sz="1200" b="1" i="1" dirty="0">
                <a:latin typeface="+mn-lt"/>
              </a:rPr>
              <a:t>While most of the conference sessions will be conducted in English, interpretation for some languages will be available for some of the sessions</a:t>
            </a:r>
            <a:r>
              <a:rPr lang="en-US" sz="1200" dirty="0">
                <a:latin typeface="+mn-lt"/>
              </a:rPr>
              <a:t>.</a:t>
            </a:r>
          </a:p>
        </p:txBody>
      </p:sp>
      <p:pic>
        <p:nvPicPr>
          <p:cNvPr id="4" name="Picture 10" descr="Interpret, language, microphone, translate icon">
            <a:extLst>
              <a:ext uri="{FF2B5EF4-FFF2-40B4-BE49-F238E27FC236}">
                <a16:creationId xmlns:a16="http://schemas.microsoft.com/office/drawing/2014/main" id="{C3481074-8DC8-4C44-AF70-D223E3F6A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171" y="388943"/>
            <a:ext cx="1587286" cy="1587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0"/>
          <p:cNvSpPr txBox="1">
            <a:spLocks noGrp="1"/>
          </p:cNvSpPr>
          <p:nvPr>
            <p:ph type="title"/>
          </p:nvPr>
        </p:nvSpPr>
        <p:spPr>
          <a:xfrm>
            <a:off x="550500" y="1034120"/>
            <a:ext cx="623638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How to conference in other languages?</a:t>
            </a:r>
            <a:endParaRPr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01" name="Google Shape;201;p20"/>
          <p:cNvSpPr txBox="1">
            <a:spLocks noGrp="1"/>
          </p:cNvSpPr>
          <p:nvPr>
            <p:ph type="body" idx="1"/>
          </p:nvPr>
        </p:nvSpPr>
        <p:spPr>
          <a:xfrm>
            <a:off x="550500" y="3202985"/>
            <a:ext cx="3118190" cy="955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228600" lvl="0" indent="-228600">
              <a:spcBef>
                <a:spcPts val="600"/>
              </a:spcBef>
              <a:buSzPct val="120000"/>
              <a:buFont typeface="+mj-lt"/>
              <a:buAutoNum type="arabicPeriod"/>
            </a:pPr>
            <a:r>
              <a:rPr lang="en-US" sz="1200" b="1" dirty="0">
                <a:latin typeface="+mn-lt"/>
              </a:rPr>
              <a:t>Click on the globe icon for interpretation </a:t>
            </a:r>
            <a:br>
              <a:rPr lang="en-US" sz="1200" dirty="0">
                <a:latin typeface="+mn-lt"/>
              </a:rPr>
            </a:br>
            <a:r>
              <a:rPr lang="en-US" sz="1200" i="1" dirty="0">
                <a:latin typeface="+mn-lt"/>
              </a:rPr>
              <a:t>(at the bottom right of your screen).</a:t>
            </a:r>
          </a:p>
        </p:txBody>
      </p:sp>
      <p:sp>
        <p:nvSpPr>
          <p:cNvPr id="202" name="Google Shape;202;p20"/>
          <p:cNvSpPr txBox="1">
            <a:spLocks noGrp="1"/>
          </p:cNvSpPr>
          <p:nvPr>
            <p:ph type="body" idx="2"/>
          </p:nvPr>
        </p:nvSpPr>
        <p:spPr>
          <a:xfrm>
            <a:off x="3984270" y="1664352"/>
            <a:ext cx="2366350" cy="53848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228600" indent="-228600">
              <a:buSzPct val="120000"/>
              <a:buFont typeface="+mj-lt"/>
              <a:buAutoNum type="arabicPeriod" startAt="2"/>
            </a:pPr>
            <a:r>
              <a:rPr lang="en-US" sz="1200" b="1" dirty="0">
                <a:latin typeface="+mn-lt"/>
              </a:rPr>
              <a:t>Select the language that you would like to hear.</a:t>
            </a:r>
          </a:p>
          <a:p>
            <a:pPr marL="0" indent="0">
              <a:buSzPct val="120000"/>
              <a:buFont typeface="Lato"/>
              <a:buNone/>
            </a:pPr>
            <a:endParaRPr lang="en-US" sz="1200" dirty="0">
              <a:latin typeface="+mn-lt"/>
            </a:endParaRPr>
          </a:p>
        </p:txBody>
      </p:sp>
      <p:sp>
        <p:nvSpPr>
          <p:cNvPr id="204" name="Google Shape;204;p20"/>
          <p:cNvSpPr txBox="1">
            <a:spLocks noGrp="1"/>
          </p:cNvSpPr>
          <p:nvPr>
            <p:ph type="sldNum" idx="12"/>
          </p:nvPr>
        </p:nvSpPr>
        <p:spPr>
          <a:xfrm>
            <a:off x="8346250" y="4688650"/>
            <a:ext cx="5691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pic>
        <p:nvPicPr>
          <p:cNvPr id="8" name="Picture 10" descr="Online Meeting PNG Download Image | PNG Arts">
            <a:extLst>
              <a:ext uri="{FF2B5EF4-FFF2-40B4-BE49-F238E27FC236}">
                <a16:creationId xmlns:a16="http://schemas.microsoft.com/office/drawing/2014/main" id="{0F8DCBEA-A913-4EC4-8777-418DB94F3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884" y="1647144"/>
            <a:ext cx="1922829" cy="1472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GIJN Webinar — Investigating the Pandemic: Masterclass on Online ...">
            <a:extLst>
              <a:ext uri="{FF2B5EF4-FFF2-40B4-BE49-F238E27FC236}">
                <a16:creationId xmlns:a16="http://schemas.microsoft.com/office/drawing/2014/main" id="{AC1378C9-C9B7-4622-8D1F-A3638DB72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49" t="79274" r="4150" b="4663"/>
          <a:stretch>
            <a:fillRect/>
          </a:stretch>
        </p:blipFill>
        <p:spPr bwMode="auto">
          <a:xfrm>
            <a:off x="670206" y="4072031"/>
            <a:ext cx="2878778" cy="54086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968329E8-05CD-466A-BD76-133788876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333" y="2326892"/>
            <a:ext cx="2562225" cy="2286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9000"/>
            <a:lum/>
          </a:blip>
          <a:srcRect/>
          <a:stretch>
            <a:fillRect l="-10000" t="-10000"/>
          </a:stretch>
        </a:blip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31;p12"/>
          <p:cNvSpPr/>
          <p:nvPr/>
        </p:nvSpPr>
        <p:spPr>
          <a:xfrm rot="16200000">
            <a:off x="1591573" y="-1453496"/>
            <a:ext cx="2073349" cy="908450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0429"/>
                </a:lnTo>
                <a:lnTo>
                  <a:pt x="21600" y="0"/>
                </a:lnTo>
                <a:lnTo>
                  <a:pt x="0" y="1171"/>
                </a:lnTo>
                <a:lnTo>
                  <a:pt x="0" y="21600"/>
                </a:lnTo>
                <a:close/>
              </a:path>
            </a:pathLst>
          </a:custGeom>
          <a:solidFill>
            <a:srgbClr val="0DB8CC">
              <a:alpha val="36000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2"/>
          <p:cNvSpPr txBox="1">
            <a:spLocks noGrp="1"/>
          </p:cNvSpPr>
          <p:nvPr>
            <p:ph type="title" idx="4294967295"/>
          </p:nvPr>
        </p:nvSpPr>
        <p:spPr>
          <a:xfrm>
            <a:off x="616761" y="2146793"/>
            <a:ext cx="4299796" cy="1380000"/>
          </a:xfrm>
          <a:prstGeom prst="rect">
            <a:avLst/>
          </a:prstGeom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sz="4800" b="1" dirty="0">
                <a:solidFill>
                  <a:schemeClr val="bg1"/>
                </a:solidFill>
                <a:latin typeface="+mj-lt"/>
              </a:rPr>
              <a:t>Zoom Best Practice Tips</a:t>
            </a:r>
            <a:endParaRPr sz="4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8" name="Google Shape;218;p22"/>
          <p:cNvSpPr txBox="1">
            <a:spLocks noGrp="1"/>
          </p:cNvSpPr>
          <p:nvPr>
            <p:ph type="sldNum" idx="12"/>
          </p:nvPr>
        </p:nvSpPr>
        <p:spPr>
          <a:xfrm>
            <a:off x="8556125" y="4688650"/>
            <a:ext cx="3591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7" name="Google Shape;173;p18"/>
          <p:cNvSpPr txBox="1">
            <a:spLocks/>
          </p:cNvSpPr>
          <p:nvPr/>
        </p:nvSpPr>
        <p:spPr>
          <a:xfrm>
            <a:off x="616761" y="3526793"/>
            <a:ext cx="6942988" cy="868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ws Cycle"/>
              <a:buChar char="▸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ws Cycle"/>
              <a:buChar char="▹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ws Cycle"/>
              <a:buChar char="■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●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○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■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●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○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News Cycle"/>
              <a:buChar char="■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pPr marL="0" lvl="0" indent="0">
              <a:spcBef>
                <a:spcPts val="600"/>
              </a:spcBef>
              <a:buNone/>
            </a:pPr>
            <a:r>
              <a:rPr lang="en-US" sz="1800" b="1" i="1" dirty="0">
                <a:solidFill>
                  <a:schemeClr val="bg1"/>
                </a:solidFill>
                <a:latin typeface="+mn-lt"/>
              </a:rPr>
              <a:t>On audio-visual quality and setting – lighting and space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9"/>
          <p:cNvSpPr txBox="1">
            <a:spLocks noGrp="1"/>
          </p:cNvSpPr>
          <p:nvPr>
            <p:ph type="title"/>
          </p:nvPr>
        </p:nvSpPr>
        <p:spPr>
          <a:xfrm>
            <a:off x="550500" y="638789"/>
            <a:ext cx="61077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Audio-Visual Quality</a:t>
            </a:r>
            <a:endParaRPr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14" name="Google Shape;314;p29"/>
          <p:cNvSpPr txBox="1">
            <a:spLocks noGrp="1"/>
          </p:cNvSpPr>
          <p:nvPr>
            <p:ph type="body" idx="1"/>
          </p:nvPr>
        </p:nvSpPr>
        <p:spPr>
          <a:xfrm>
            <a:off x="550500" y="1831470"/>
            <a:ext cx="1902900" cy="153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Bef>
                <a:spcPts val="600"/>
              </a:spcBef>
              <a:buNone/>
            </a:pPr>
            <a:r>
              <a:rPr lang="en-US" sz="1200" b="1" dirty="0">
                <a:latin typeface="+mn-lt"/>
              </a:rPr>
              <a:t>Image Quality</a:t>
            </a:r>
            <a:br>
              <a:rPr lang="en-US" sz="1200" b="1" dirty="0">
                <a:latin typeface="+mn-lt"/>
              </a:rPr>
            </a:br>
            <a:endParaRPr lang="en-US" sz="1200" b="1" dirty="0">
              <a:latin typeface="+mn-lt"/>
            </a:endParaRPr>
          </a:p>
          <a:p>
            <a:pPr marL="171450" lvl="0" indent="-171450">
              <a:spcBef>
                <a:spcPts val="600"/>
              </a:spcBef>
              <a:buFont typeface="Wingdings" charset="2"/>
              <a:buChar char="§"/>
            </a:pPr>
            <a:r>
              <a:rPr lang="en-US" sz="1200" dirty="0">
                <a:latin typeface="+mn-lt"/>
              </a:rPr>
              <a:t>Use a quality camera with reactive auto-focus and lighting-correction capabilities. </a:t>
            </a:r>
          </a:p>
          <a:p>
            <a:pPr marL="171450" lvl="0" indent="-171450">
              <a:spcBef>
                <a:spcPts val="600"/>
              </a:spcBef>
              <a:buFont typeface="Wingdings" charset="2"/>
              <a:buChar char="§"/>
            </a:pPr>
            <a:r>
              <a:rPr lang="en-US" sz="1200" dirty="0">
                <a:latin typeface="+mn-lt"/>
              </a:rPr>
              <a:t>If you do not have a built-in camera, use your mobile device and position it in landscape mode (i.e. horizontally)</a:t>
            </a:r>
          </a:p>
        </p:txBody>
      </p:sp>
      <p:sp>
        <p:nvSpPr>
          <p:cNvPr id="315" name="Google Shape;315;p29"/>
          <p:cNvSpPr txBox="1">
            <a:spLocks noGrp="1"/>
          </p:cNvSpPr>
          <p:nvPr>
            <p:ph type="body" idx="2"/>
          </p:nvPr>
        </p:nvSpPr>
        <p:spPr>
          <a:xfrm>
            <a:off x="2652772" y="1831470"/>
            <a:ext cx="1902900" cy="153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Bef>
                <a:spcPts val="600"/>
              </a:spcBef>
              <a:buNone/>
            </a:pPr>
            <a:r>
              <a:rPr lang="en-US" sz="1200" b="1" dirty="0">
                <a:latin typeface="+mn-lt"/>
              </a:rPr>
              <a:t>Shut down Other Programs</a:t>
            </a:r>
          </a:p>
          <a:p>
            <a:pPr marL="171450" lvl="0" indent="-171450">
              <a:spcBef>
                <a:spcPts val="600"/>
              </a:spcBef>
              <a:buFont typeface="Wingdings" charset="2"/>
              <a:buChar char="§"/>
            </a:pPr>
            <a:r>
              <a:rPr lang="en-US" sz="1200" dirty="0">
                <a:latin typeface="+mn-lt"/>
              </a:rPr>
              <a:t>Restrict other programs that you run to what you will need during the Zoom session and keep this to a minimal. Shut down all other programs. </a:t>
            </a:r>
          </a:p>
          <a:p>
            <a:pPr marL="171450" lvl="0" indent="-171450">
              <a:spcBef>
                <a:spcPts val="600"/>
              </a:spcBef>
              <a:buFont typeface="Wingdings" charset="2"/>
              <a:buChar char="§"/>
            </a:pPr>
            <a:r>
              <a:rPr lang="en-US" sz="1200" dirty="0">
                <a:latin typeface="+mn-lt"/>
              </a:rPr>
              <a:t>This will optimize your audio-visual quality and bandwidth for the session.</a:t>
            </a:r>
          </a:p>
        </p:txBody>
      </p:sp>
      <p:sp>
        <p:nvSpPr>
          <p:cNvPr id="316" name="Google Shape;316;p29"/>
          <p:cNvSpPr txBox="1">
            <a:spLocks noGrp="1"/>
          </p:cNvSpPr>
          <p:nvPr>
            <p:ph type="body" idx="3"/>
          </p:nvPr>
        </p:nvSpPr>
        <p:spPr>
          <a:xfrm>
            <a:off x="4755172" y="1831470"/>
            <a:ext cx="2059966" cy="153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Bef>
                <a:spcPts val="600"/>
              </a:spcBef>
              <a:buNone/>
            </a:pPr>
            <a:r>
              <a:rPr lang="en-US" sz="1200" b="1" dirty="0">
                <a:latin typeface="+mn-lt"/>
              </a:rPr>
              <a:t>Sound Quality</a:t>
            </a:r>
            <a:br>
              <a:rPr lang="en-US" sz="1200" b="1" dirty="0">
                <a:latin typeface="+mn-lt"/>
              </a:rPr>
            </a:br>
            <a:endParaRPr lang="en-US" sz="1200" b="1" dirty="0">
              <a:latin typeface="+mn-lt"/>
            </a:endParaRPr>
          </a:p>
          <a:p>
            <a:pPr marL="171450" lvl="0" indent="-171450">
              <a:spcBef>
                <a:spcPts val="600"/>
              </a:spcBef>
              <a:buFont typeface="Wingdings" charset="2"/>
              <a:buChar char="§"/>
            </a:pPr>
            <a:r>
              <a:rPr lang="en-US" sz="1200" dirty="0">
                <a:latin typeface="+mn-lt"/>
              </a:rPr>
              <a:t>If possible, invest a good quality headphones to produce better quality audio. </a:t>
            </a:r>
          </a:p>
          <a:p>
            <a:pPr marL="171450" lvl="0" indent="-171450">
              <a:spcBef>
                <a:spcPts val="600"/>
              </a:spcBef>
              <a:buFont typeface="Wingdings" charset="2"/>
              <a:buChar char="§"/>
            </a:pPr>
            <a:r>
              <a:rPr lang="en-US" sz="1200" dirty="0">
                <a:latin typeface="+mn-lt"/>
              </a:rPr>
              <a:t>You may also use the earphone with microphone that came with your mobile device but be mindful of the static this may create from movement.</a:t>
            </a:r>
          </a:p>
          <a:p>
            <a:pPr marL="171450" lvl="0" indent="-171450" algn="l" rtl="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</a:pPr>
            <a:endParaRPr sz="1200" dirty="0">
              <a:latin typeface="+mn-lt"/>
            </a:endParaRPr>
          </a:p>
        </p:txBody>
      </p:sp>
      <p:sp>
        <p:nvSpPr>
          <p:cNvPr id="317" name="Google Shape;317;p29"/>
          <p:cNvSpPr txBox="1">
            <a:spLocks noGrp="1"/>
          </p:cNvSpPr>
          <p:nvPr>
            <p:ph type="sldNum" idx="12"/>
          </p:nvPr>
        </p:nvSpPr>
        <p:spPr>
          <a:xfrm>
            <a:off x="8346250" y="4688650"/>
            <a:ext cx="5691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grpSp>
        <p:nvGrpSpPr>
          <p:cNvPr id="27" name="Group 26"/>
          <p:cNvGrpSpPr/>
          <p:nvPr/>
        </p:nvGrpSpPr>
        <p:grpSpPr>
          <a:xfrm>
            <a:off x="550500" y="1268329"/>
            <a:ext cx="568200" cy="519300"/>
            <a:chOff x="977624" y="1422894"/>
            <a:chExt cx="568200" cy="519300"/>
          </a:xfrm>
        </p:grpSpPr>
        <p:sp>
          <p:nvSpPr>
            <p:cNvPr id="28" name="Google Shape;263;p29"/>
            <p:cNvSpPr/>
            <p:nvPr/>
          </p:nvSpPr>
          <p:spPr>
            <a:xfrm>
              <a:off x="977624" y="1422894"/>
              <a:ext cx="568200" cy="519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" name="Google Shape;365;p37">
              <a:extLst>
                <a:ext uri="{FF2B5EF4-FFF2-40B4-BE49-F238E27FC236}">
                  <a16:creationId xmlns:a16="http://schemas.microsoft.com/office/drawing/2014/main" id="{DD207A4A-6B49-4693-A875-E46D683F423F}"/>
                </a:ext>
              </a:extLst>
            </p:cNvPr>
            <p:cNvGrpSpPr/>
            <p:nvPr/>
          </p:nvGrpSpPr>
          <p:grpSpPr>
            <a:xfrm>
              <a:off x="1075912" y="1530629"/>
              <a:ext cx="371623" cy="309362"/>
              <a:chOff x="1244325" y="314425"/>
              <a:chExt cx="444525" cy="370050"/>
            </a:xfrm>
          </p:grpSpPr>
          <p:sp>
            <p:nvSpPr>
              <p:cNvPr id="30" name="Google Shape;366;p37">
                <a:extLst>
                  <a:ext uri="{FF2B5EF4-FFF2-40B4-BE49-F238E27FC236}">
                    <a16:creationId xmlns:a16="http://schemas.microsoft.com/office/drawing/2014/main" id="{FAFEC3E2-AE5B-4CE1-8060-81787F717320}"/>
                  </a:ext>
                </a:extLst>
              </p:cNvPr>
              <p:cNvSpPr/>
              <p:nvPr/>
            </p:nvSpPr>
            <p:spPr>
              <a:xfrm>
                <a:off x="1388425" y="463425"/>
                <a:ext cx="143525" cy="143500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5740" extrusionOk="0">
                    <a:moveTo>
                      <a:pt x="2809" y="0"/>
                    </a:moveTo>
                    <a:lnTo>
                      <a:pt x="2492" y="49"/>
                    </a:lnTo>
                    <a:lnTo>
                      <a:pt x="2199" y="122"/>
                    </a:lnTo>
                    <a:lnTo>
                      <a:pt x="1906" y="244"/>
                    </a:lnTo>
                    <a:lnTo>
                      <a:pt x="1637" y="366"/>
                    </a:lnTo>
                    <a:lnTo>
                      <a:pt x="1368" y="537"/>
                    </a:lnTo>
                    <a:lnTo>
                      <a:pt x="1149" y="708"/>
                    </a:lnTo>
                    <a:lnTo>
                      <a:pt x="904" y="904"/>
                    </a:lnTo>
                    <a:lnTo>
                      <a:pt x="709" y="1124"/>
                    </a:lnTo>
                    <a:lnTo>
                      <a:pt x="538" y="1368"/>
                    </a:lnTo>
                    <a:lnTo>
                      <a:pt x="367" y="1636"/>
                    </a:lnTo>
                    <a:lnTo>
                      <a:pt x="245" y="1905"/>
                    </a:lnTo>
                    <a:lnTo>
                      <a:pt x="147" y="2198"/>
                    </a:lnTo>
                    <a:lnTo>
                      <a:pt x="74" y="2491"/>
                    </a:lnTo>
                    <a:lnTo>
                      <a:pt x="25" y="2809"/>
                    </a:lnTo>
                    <a:lnTo>
                      <a:pt x="1" y="3126"/>
                    </a:lnTo>
                    <a:lnTo>
                      <a:pt x="25" y="3517"/>
                    </a:lnTo>
                    <a:lnTo>
                      <a:pt x="98" y="3908"/>
                    </a:lnTo>
                    <a:lnTo>
                      <a:pt x="221" y="4274"/>
                    </a:lnTo>
                    <a:lnTo>
                      <a:pt x="392" y="4641"/>
                    </a:lnTo>
                    <a:lnTo>
                      <a:pt x="611" y="4958"/>
                    </a:lnTo>
                    <a:lnTo>
                      <a:pt x="856" y="5251"/>
                    </a:lnTo>
                    <a:lnTo>
                      <a:pt x="1124" y="5520"/>
                    </a:lnTo>
                    <a:lnTo>
                      <a:pt x="1442" y="5740"/>
                    </a:lnTo>
                    <a:lnTo>
                      <a:pt x="1393" y="5422"/>
                    </a:lnTo>
                    <a:lnTo>
                      <a:pt x="1368" y="5080"/>
                    </a:lnTo>
                    <a:lnTo>
                      <a:pt x="1393" y="4689"/>
                    </a:lnTo>
                    <a:lnTo>
                      <a:pt x="1442" y="4323"/>
                    </a:lnTo>
                    <a:lnTo>
                      <a:pt x="1539" y="3957"/>
                    </a:lnTo>
                    <a:lnTo>
                      <a:pt x="1662" y="3639"/>
                    </a:lnTo>
                    <a:lnTo>
                      <a:pt x="1808" y="3297"/>
                    </a:lnTo>
                    <a:lnTo>
                      <a:pt x="2003" y="3004"/>
                    </a:lnTo>
                    <a:lnTo>
                      <a:pt x="2223" y="2711"/>
                    </a:lnTo>
                    <a:lnTo>
                      <a:pt x="2468" y="2442"/>
                    </a:lnTo>
                    <a:lnTo>
                      <a:pt x="2712" y="2198"/>
                    </a:lnTo>
                    <a:lnTo>
                      <a:pt x="3005" y="2003"/>
                    </a:lnTo>
                    <a:lnTo>
                      <a:pt x="3322" y="1807"/>
                    </a:lnTo>
                    <a:lnTo>
                      <a:pt x="3640" y="1661"/>
                    </a:lnTo>
                    <a:lnTo>
                      <a:pt x="3982" y="1514"/>
                    </a:lnTo>
                    <a:lnTo>
                      <a:pt x="4324" y="1441"/>
                    </a:lnTo>
                    <a:lnTo>
                      <a:pt x="4690" y="1368"/>
                    </a:lnTo>
                    <a:lnTo>
                      <a:pt x="5423" y="1368"/>
                    </a:lnTo>
                    <a:lnTo>
                      <a:pt x="5740" y="1417"/>
                    </a:lnTo>
                    <a:lnTo>
                      <a:pt x="5520" y="1124"/>
                    </a:lnTo>
                    <a:lnTo>
                      <a:pt x="5252" y="831"/>
                    </a:lnTo>
                    <a:lnTo>
                      <a:pt x="4959" y="586"/>
                    </a:lnTo>
                    <a:lnTo>
                      <a:pt x="4641" y="391"/>
                    </a:lnTo>
                    <a:lnTo>
                      <a:pt x="4299" y="220"/>
                    </a:lnTo>
                    <a:lnTo>
                      <a:pt x="3933" y="98"/>
                    </a:lnTo>
                    <a:lnTo>
                      <a:pt x="3542" y="25"/>
                    </a:lnTo>
                    <a:lnTo>
                      <a:pt x="312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67;p37">
                <a:extLst>
                  <a:ext uri="{FF2B5EF4-FFF2-40B4-BE49-F238E27FC236}">
                    <a16:creationId xmlns:a16="http://schemas.microsoft.com/office/drawing/2014/main" id="{E5B413EE-23A6-4703-85D6-72F29D0AA93D}"/>
                  </a:ext>
                </a:extLst>
              </p:cNvPr>
              <p:cNvSpPr/>
              <p:nvPr/>
            </p:nvSpPr>
            <p:spPr>
              <a:xfrm>
                <a:off x="1244325" y="314425"/>
                <a:ext cx="444525" cy="370050"/>
              </a:xfrm>
              <a:custGeom>
                <a:avLst/>
                <a:gdLst/>
                <a:ahLst/>
                <a:cxnLst/>
                <a:rect l="l" t="t" r="r" b="b"/>
                <a:pathLst>
                  <a:path w="17781" h="14802" extrusionOk="0">
                    <a:moveTo>
                      <a:pt x="11748" y="2101"/>
                    </a:moveTo>
                    <a:lnTo>
                      <a:pt x="11846" y="2126"/>
                    </a:lnTo>
                    <a:lnTo>
                      <a:pt x="11919" y="2175"/>
                    </a:lnTo>
                    <a:lnTo>
                      <a:pt x="11968" y="2248"/>
                    </a:lnTo>
                    <a:lnTo>
                      <a:pt x="11993" y="2346"/>
                    </a:lnTo>
                    <a:lnTo>
                      <a:pt x="11968" y="2419"/>
                    </a:lnTo>
                    <a:lnTo>
                      <a:pt x="11919" y="2492"/>
                    </a:lnTo>
                    <a:lnTo>
                      <a:pt x="11846" y="2541"/>
                    </a:lnTo>
                    <a:lnTo>
                      <a:pt x="11748" y="2565"/>
                    </a:lnTo>
                    <a:lnTo>
                      <a:pt x="6033" y="2565"/>
                    </a:lnTo>
                    <a:lnTo>
                      <a:pt x="5936" y="2541"/>
                    </a:lnTo>
                    <a:lnTo>
                      <a:pt x="5862" y="2492"/>
                    </a:lnTo>
                    <a:lnTo>
                      <a:pt x="5814" y="2419"/>
                    </a:lnTo>
                    <a:lnTo>
                      <a:pt x="5789" y="2346"/>
                    </a:lnTo>
                    <a:lnTo>
                      <a:pt x="5814" y="2248"/>
                    </a:lnTo>
                    <a:lnTo>
                      <a:pt x="5862" y="2175"/>
                    </a:lnTo>
                    <a:lnTo>
                      <a:pt x="5936" y="2126"/>
                    </a:lnTo>
                    <a:lnTo>
                      <a:pt x="6033" y="2101"/>
                    </a:lnTo>
                    <a:close/>
                    <a:moveTo>
                      <a:pt x="15949" y="4519"/>
                    </a:moveTo>
                    <a:lnTo>
                      <a:pt x="16047" y="4568"/>
                    </a:lnTo>
                    <a:lnTo>
                      <a:pt x="16145" y="4592"/>
                    </a:lnTo>
                    <a:lnTo>
                      <a:pt x="16193" y="4666"/>
                    </a:lnTo>
                    <a:lnTo>
                      <a:pt x="16267" y="4739"/>
                    </a:lnTo>
                    <a:lnTo>
                      <a:pt x="16316" y="4812"/>
                    </a:lnTo>
                    <a:lnTo>
                      <a:pt x="16340" y="4910"/>
                    </a:lnTo>
                    <a:lnTo>
                      <a:pt x="16340" y="5008"/>
                    </a:lnTo>
                    <a:lnTo>
                      <a:pt x="16340" y="5789"/>
                    </a:lnTo>
                    <a:lnTo>
                      <a:pt x="16340" y="5887"/>
                    </a:lnTo>
                    <a:lnTo>
                      <a:pt x="16316" y="5985"/>
                    </a:lnTo>
                    <a:lnTo>
                      <a:pt x="16267" y="6058"/>
                    </a:lnTo>
                    <a:lnTo>
                      <a:pt x="16193" y="6131"/>
                    </a:lnTo>
                    <a:lnTo>
                      <a:pt x="16145" y="6204"/>
                    </a:lnTo>
                    <a:lnTo>
                      <a:pt x="16047" y="6229"/>
                    </a:lnTo>
                    <a:lnTo>
                      <a:pt x="15949" y="6278"/>
                    </a:lnTo>
                    <a:lnTo>
                      <a:pt x="14069" y="6278"/>
                    </a:lnTo>
                    <a:lnTo>
                      <a:pt x="13971" y="6229"/>
                    </a:lnTo>
                    <a:lnTo>
                      <a:pt x="13898" y="6204"/>
                    </a:lnTo>
                    <a:lnTo>
                      <a:pt x="13824" y="6131"/>
                    </a:lnTo>
                    <a:lnTo>
                      <a:pt x="13751" y="6058"/>
                    </a:lnTo>
                    <a:lnTo>
                      <a:pt x="13727" y="5985"/>
                    </a:lnTo>
                    <a:lnTo>
                      <a:pt x="13678" y="5887"/>
                    </a:lnTo>
                    <a:lnTo>
                      <a:pt x="13678" y="5789"/>
                    </a:lnTo>
                    <a:lnTo>
                      <a:pt x="13678" y="5008"/>
                    </a:lnTo>
                    <a:lnTo>
                      <a:pt x="13678" y="4910"/>
                    </a:lnTo>
                    <a:lnTo>
                      <a:pt x="13727" y="4812"/>
                    </a:lnTo>
                    <a:lnTo>
                      <a:pt x="13751" y="4739"/>
                    </a:lnTo>
                    <a:lnTo>
                      <a:pt x="13824" y="4666"/>
                    </a:lnTo>
                    <a:lnTo>
                      <a:pt x="13898" y="4592"/>
                    </a:lnTo>
                    <a:lnTo>
                      <a:pt x="13971" y="4568"/>
                    </a:lnTo>
                    <a:lnTo>
                      <a:pt x="14069" y="4519"/>
                    </a:lnTo>
                    <a:close/>
                    <a:moveTo>
                      <a:pt x="8891" y="5105"/>
                    </a:moveTo>
                    <a:lnTo>
                      <a:pt x="9306" y="5130"/>
                    </a:lnTo>
                    <a:lnTo>
                      <a:pt x="9697" y="5179"/>
                    </a:lnTo>
                    <a:lnTo>
                      <a:pt x="10063" y="5276"/>
                    </a:lnTo>
                    <a:lnTo>
                      <a:pt x="10430" y="5423"/>
                    </a:lnTo>
                    <a:lnTo>
                      <a:pt x="10796" y="5594"/>
                    </a:lnTo>
                    <a:lnTo>
                      <a:pt x="11113" y="5789"/>
                    </a:lnTo>
                    <a:lnTo>
                      <a:pt x="11406" y="6009"/>
                    </a:lnTo>
                    <a:lnTo>
                      <a:pt x="11700" y="6278"/>
                    </a:lnTo>
                    <a:lnTo>
                      <a:pt x="11968" y="6546"/>
                    </a:lnTo>
                    <a:lnTo>
                      <a:pt x="12188" y="6864"/>
                    </a:lnTo>
                    <a:lnTo>
                      <a:pt x="12383" y="7181"/>
                    </a:lnTo>
                    <a:lnTo>
                      <a:pt x="12554" y="7523"/>
                    </a:lnTo>
                    <a:lnTo>
                      <a:pt x="12676" y="7890"/>
                    </a:lnTo>
                    <a:lnTo>
                      <a:pt x="12774" y="8280"/>
                    </a:lnTo>
                    <a:lnTo>
                      <a:pt x="12847" y="8671"/>
                    </a:lnTo>
                    <a:lnTo>
                      <a:pt x="12872" y="9086"/>
                    </a:lnTo>
                    <a:lnTo>
                      <a:pt x="12847" y="9477"/>
                    </a:lnTo>
                    <a:lnTo>
                      <a:pt x="12774" y="9868"/>
                    </a:lnTo>
                    <a:lnTo>
                      <a:pt x="12676" y="10259"/>
                    </a:lnTo>
                    <a:lnTo>
                      <a:pt x="12554" y="10625"/>
                    </a:lnTo>
                    <a:lnTo>
                      <a:pt x="12383" y="10967"/>
                    </a:lnTo>
                    <a:lnTo>
                      <a:pt x="12188" y="11309"/>
                    </a:lnTo>
                    <a:lnTo>
                      <a:pt x="11968" y="11602"/>
                    </a:lnTo>
                    <a:lnTo>
                      <a:pt x="11700" y="11895"/>
                    </a:lnTo>
                    <a:lnTo>
                      <a:pt x="11406" y="12139"/>
                    </a:lnTo>
                    <a:lnTo>
                      <a:pt x="11113" y="12383"/>
                    </a:lnTo>
                    <a:lnTo>
                      <a:pt x="10796" y="12579"/>
                    </a:lnTo>
                    <a:lnTo>
                      <a:pt x="10430" y="12750"/>
                    </a:lnTo>
                    <a:lnTo>
                      <a:pt x="10063" y="12872"/>
                    </a:lnTo>
                    <a:lnTo>
                      <a:pt x="9697" y="12970"/>
                    </a:lnTo>
                    <a:lnTo>
                      <a:pt x="9306" y="13018"/>
                    </a:lnTo>
                    <a:lnTo>
                      <a:pt x="8891" y="13043"/>
                    </a:lnTo>
                    <a:lnTo>
                      <a:pt x="8476" y="13018"/>
                    </a:lnTo>
                    <a:lnTo>
                      <a:pt x="8085" y="12970"/>
                    </a:lnTo>
                    <a:lnTo>
                      <a:pt x="7719" y="12872"/>
                    </a:lnTo>
                    <a:lnTo>
                      <a:pt x="7352" y="12750"/>
                    </a:lnTo>
                    <a:lnTo>
                      <a:pt x="6986" y="12579"/>
                    </a:lnTo>
                    <a:lnTo>
                      <a:pt x="6668" y="12383"/>
                    </a:lnTo>
                    <a:lnTo>
                      <a:pt x="6375" y="12139"/>
                    </a:lnTo>
                    <a:lnTo>
                      <a:pt x="6082" y="11895"/>
                    </a:lnTo>
                    <a:lnTo>
                      <a:pt x="5814" y="11602"/>
                    </a:lnTo>
                    <a:lnTo>
                      <a:pt x="5594" y="11309"/>
                    </a:lnTo>
                    <a:lnTo>
                      <a:pt x="5398" y="10967"/>
                    </a:lnTo>
                    <a:lnTo>
                      <a:pt x="5227" y="10625"/>
                    </a:lnTo>
                    <a:lnTo>
                      <a:pt x="5105" y="10259"/>
                    </a:lnTo>
                    <a:lnTo>
                      <a:pt x="5008" y="9868"/>
                    </a:lnTo>
                    <a:lnTo>
                      <a:pt x="4934" y="9477"/>
                    </a:lnTo>
                    <a:lnTo>
                      <a:pt x="4910" y="9086"/>
                    </a:lnTo>
                    <a:lnTo>
                      <a:pt x="4934" y="8671"/>
                    </a:lnTo>
                    <a:lnTo>
                      <a:pt x="5008" y="8280"/>
                    </a:lnTo>
                    <a:lnTo>
                      <a:pt x="5105" y="7890"/>
                    </a:lnTo>
                    <a:lnTo>
                      <a:pt x="5227" y="7523"/>
                    </a:lnTo>
                    <a:lnTo>
                      <a:pt x="5398" y="7181"/>
                    </a:lnTo>
                    <a:lnTo>
                      <a:pt x="5594" y="6864"/>
                    </a:lnTo>
                    <a:lnTo>
                      <a:pt x="5814" y="6546"/>
                    </a:lnTo>
                    <a:lnTo>
                      <a:pt x="6082" y="6278"/>
                    </a:lnTo>
                    <a:lnTo>
                      <a:pt x="6375" y="6009"/>
                    </a:lnTo>
                    <a:lnTo>
                      <a:pt x="6668" y="5789"/>
                    </a:lnTo>
                    <a:lnTo>
                      <a:pt x="6986" y="5594"/>
                    </a:lnTo>
                    <a:lnTo>
                      <a:pt x="7352" y="5423"/>
                    </a:lnTo>
                    <a:lnTo>
                      <a:pt x="7719" y="5276"/>
                    </a:lnTo>
                    <a:lnTo>
                      <a:pt x="8085" y="5179"/>
                    </a:lnTo>
                    <a:lnTo>
                      <a:pt x="8476" y="5130"/>
                    </a:lnTo>
                    <a:lnTo>
                      <a:pt x="8891" y="5105"/>
                    </a:lnTo>
                    <a:close/>
                    <a:moveTo>
                      <a:pt x="5301" y="1"/>
                    </a:moveTo>
                    <a:lnTo>
                      <a:pt x="5154" y="50"/>
                    </a:lnTo>
                    <a:lnTo>
                      <a:pt x="5008" y="123"/>
                    </a:lnTo>
                    <a:lnTo>
                      <a:pt x="4861" y="221"/>
                    </a:lnTo>
                    <a:lnTo>
                      <a:pt x="4739" y="318"/>
                    </a:lnTo>
                    <a:lnTo>
                      <a:pt x="4641" y="465"/>
                    </a:lnTo>
                    <a:lnTo>
                      <a:pt x="4568" y="611"/>
                    </a:lnTo>
                    <a:lnTo>
                      <a:pt x="4519" y="758"/>
                    </a:lnTo>
                    <a:lnTo>
                      <a:pt x="4080" y="2565"/>
                    </a:lnTo>
                    <a:lnTo>
                      <a:pt x="3249" y="2565"/>
                    </a:lnTo>
                    <a:lnTo>
                      <a:pt x="3249" y="2468"/>
                    </a:lnTo>
                    <a:lnTo>
                      <a:pt x="3225" y="2370"/>
                    </a:lnTo>
                    <a:lnTo>
                      <a:pt x="3176" y="2297"/>
                    </a:lnTo>
                    <a:lnTo>
                      <a:pt x="3103" y="2223"/>
                    </a:lnTo>
                    <a:lnTo>
                      <a:pt x="3054" y="2150"/>
                    </a:lnTo>
                    <a:lnTo>
                      <a:pt x="2956" y="2126"/>
                    </a:lnTo>
                    <a:lnTo>
                      <a:pt x="2858" y="2077"/>
                    </a:lnTo>
                    <a:lnTo>
                      <a:pt x="1955" y="2077"/>
                    </a:lnTo>
                    <a:lnTo>
                      <a:pt x="1857" y="2126"/>
                    </a:lnTo>
                    <a:lnTo>
                      <a:pt x="1784" y="2150"/>
                    </a:lnTo>
                    <a:lnTo>
                      <a:pt x="1711" y="2223"/>
                    </a:lnTo>
                    <a:lnTo>
                      <a:pt x="1637" y="2297"/>
                    </a:lnTo>
                    <a:lnTo>
                      <a:pt x="1613" y="2370"/>
                    </a:lnTo>
                    <a:lnTo>
                      <a:pt x="1564" y="2468"/>
                    </a:lnTo>
                    <a:lnTo>
                      <a:pt x="1564" y="2565"/>
                    </a:lnTo>
                    <a:lnTo>
                      <a:pt x="782" y="2565"/>
                    </a:lnTo>
                    <a:lnTo>
                      <a:pt x="636" y="2590"/>
                    </a:lnTo>
                    <a:lnTo>
                      <a:pt x="489" y="2639"/>
                    </a:lnTo>
                    <a:lnTo>
                      <a:pt x="343" y="2687"/>
                    </a:lnTo>
                    <a:lnTo>
                      <a:pt x="221" y="2785"/>
                    </a:lnTo>
                    <a:lnTo>
                      <a:pt x="123" y="2907"/>
                    </a:lnTo>
                    <a:lnTo>
                      <a:pt x="74" y="3054"/>
                    </a:lnTo>
                    <a:lnTo>
                      <a:pt x="25" y="3200"/>
                    </a:lnTo>
                    <a:lnTo>
                      <a:pt x="1" y="3347"/>
                    </a:lnTo>
                    <a:lnTo>
                      <a:pt x="1" y="14020"/>
                    </a:lnTo>
                    <a:lnTo>
                      <a:pt x="25" y="14191"/>
                    </a:lnTo>
                    <a:lnTo>
                      <a:pt x="74" y="14337"/>
                    </a:lnTo>
                    <a:lnTo>
                      <a:pt x="123" y="14459"/>
                    </a:lnTo>
                    <a:lnTo>
                      <a:pt x="221" y="14581"/>
                    </a:lnTo>
                    <a:lnTo>
                      <a:pt x="343" y="14679"/>
                    </a:lnTo>
                    <a:lnTo>
                      <a:pt x="489" y="14752"/>
                    </a:lnTo>
                    <a:lnTo>
                      <a:pt x="636" y="14801"/>
                    </a:lnTo>
                    <a:lnTo>
                      <a:pt x="17146" y="14801"/>
                    </a:lnTo>
                    <a:lnTo>
                      <a:pt x="17292" y="14752"/>
                    </a:lnTo>
                    <a:lnTo>
                      <a:pt x="17439" y="14679"/>
                    </a:lnTo>
                    <a:lnTo>
                      <a:pt x="17561" y="14581"/>
                    </a:lnTo>
                    <a:lnTo>
                      <a:pt x="17659" y="14459"/>
                    </a:lnTo>
                    <a:lnTo>
                      <a:pt x="17708" y="14337"/>
                    </a:lnTo>
                    <a:lnTo>
                      <a:pt x="17756" y="14191"/>
                    </a:lnTo>
                    <a:lnTo>
                      <a:pt x="17781" y="14020"/>
                    </a:lnTo>
                    <a:lnTo>
                      <a:pt x="17781" y="3347"/>
                    </a:lnTo>
                    <a:lnTo>
                      <a:pt x="17756" y="3200"/>
                    </a:lnTo>
                    <a:lnTo>
                      <a:pt x="17708" y="3054"/>
                    </a:lnTo>
                    <a:lnTo>
                      <a:pt x="17659" y="2907"/>
                    </a:lnTo>
                    <a:lnTo>
                      <a:pt x="17561" y="2785"/>
                    </a:lnTo>
                    <a:lnTo>
                      <a:pt x="17439" y="2687"/>
                    </a:lnTo>
                    <a:lnTo>
                      <a:pt x="17292" y="2639"/>
                    </a:lnTo>
                    <a:lnTo>
                      <a:pt x="17146" y="2590"/>
                    </a:lnTo>
                    <a:lnTo>
                      <a:pt x="16999" y="2565"/>
                    </a:lnTo>
                    <a:lnTo>
                      <a:pt x="13702" y="2565"/>
                    </a:lnTo>
                    <a:lnTo>
                      <a:pt x="13263" y="758"/>
                    </a:lnTo>
                    <a:lnTo>
                      <a:pt x="13214" y="611"/>
                    </a:lnTo>
                    <a:lnTo>
                      <a:pt x="13141" y="465"/>
                    </a:lnTo>
                    <a:lnTo>
                      <a:pt x="13043" y="318"/>
                    </a:lnTo>
                    <a:lnTo>
                      <a:pt x="12921" y="221"/>
                    </a:lnTo>
                    <a:lnTo>
                      <a:pt x="12774" y="123"/>
                    </a:lnTo>
                    <a:lnTo>
                      <a:pt x="12628" y="50"/>
                    </a:lnTo>
                    <a:lnTo>
                      <a:pt x="1248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2687819" y="1300961"/>
            <a:ext cx="568200" cy="519300"/>
            <a:chOff x="3615300" y="1399575"/>
            <a:chExt cx="568200" cy="519300"/>
          </a:xfrm>
        </p:grpSpPr>
        <p:sp>
          <p:nvSpPr>
            <p:cNvPr id="33" name="Google Shape;264;p29"/>
            <p:cNvSpPr/>
            <p:nvPr/>
          </p:nvSpPr>
          <p:spPr>
            <a:xfrm>
              <a:off x="3615300" y="1399575"/>
              <a:ext cx="568200" cy="51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" name="Google Shape;491;p37">
              <a:extLst>
                <a:ext uri="{FF2B5EF4-FFF2-40B4-BE49-F238E27FC236}">
                  <a16:creationId xmlns:a16="http://schemas.microsoft.com/office/drawing/2014/main" id="{7EC0D9C4-27EA-402F-9A2E-008814D4948D}"/>
                </a:ext>
              </a:extLst>
            </p:cNvPr>
            <p:cNvGrpSpPr/>
            <p:nvPr/>
          </p:nvGrpSpPr>
          <p:grpSpPr>
            <a:xfrm>
              <a:off x="3723798" y="1462968"/>
              <a:ext cx="351204" cy="324661"/>
              <a:chOff x="5975075" y="2327500"/>
              <a:chExt cx="420100" cy="388350"/>
            </a:xfrm>
          </p:grpSpPr>
          <p:sp>
            <p:nvSpPr>
              <p:cNvPr id="35" name="Google Shape;492;p37">
                <a:extLst>
                  <a:ext uri="{FF2B5EF4-FFF2-40B4-BE49-F238E27FC236}">
                    <a16:creationId xmlns:a16="http://schemas.microsoft.com/office/drawing/2014/main" id="{90D9F931-6302-4B69-8BCA-77A73E03DC1A}"/>
                  </a:ext>
                </a:extLst>
              </p:cNvPr>
              <p:cNvSpPr/>
              <p:nvPr/>
            </p:nvSpPr>
            <p:spPr>
              <a:xfrm>
                <a:off x="5975075" y="2474650"/>
                <a:ext cx="98325" cy="220450"/>
              </a:xfrm>
              <a:custGeom>
                <a:avLst/>
                <a:gdLst/>
                <a:ahLst/>
                <a:cxnLst/>
                <a:rect l="l" t="t" r="r" b="b"/>
                <a:pathLst>
                  <a:path w="3933" h="8818" extrusionOk="0">
                    <a:moveTo>
                      <a:pt x="2418" y="1002"/>
                    </a:moveTo>
                    <a:lnTo>
                      <a:pt x="2565" y="1027"/>
                    </a:lnTo>
                    <a:lnTo>
                      <a:pt x="2687" y="1075"/>
                    </a:lnTo>
                    <a:lnTo>
                      <a:pt x="2809" y="1124"/>
                    </a:lnTo>
                    <a:lnTo>
                      <a:pt x="2907" y="1222"/>
                    </a:lnTo>
                    <a:lnTo>
                      <a:pt x="3005" y="1320"/>
                    </a:lnTo>
                    <a:lnTo>
                      <a:pt x="3078" y="1442"/>
                    </a:lnTo>
                    <a:lnTo>
                      <a:pt x="3102" y="1564"/>
                    </a:lnTo>
                    <a:lnTo>
                      <a:pt x="3127" y="1710"/>
                    </a:lnTo>
                    <a:lnTo>
                      <a:pt x="3102" y="1857"/>
                    </a:lnTo>
                    <a:lnTo>
                      <a:pt x="3078" y="1979"/>
                    </a:lnTo>
                    <a:lnTo>
                      <a:pt x="3005" y="2101"/>
                    </a:lnTo>
                    <a:lnTo>
                      <a:pt x="2907" y="2223"/>
                    </a:lnTo>
                    <a:lnTo>
                      <a:pt x="2809" y="2297"/>
                    </a:lnTo>
                    <a:lnTo>
                      <a:pt x="2687" y="2370"/>
                    </a:lnTo>
                    <a:lnTo>
                      <a:pt x="2565" y="2394"/>
                    </a:lnTo>
                    <a:lnTo>
                      <a:pt x="2418" y="2419"/>
                    </a:lnTo>
                    <a:lnTo>
                      <a:pt x="2272" y="2394"/>
                    </a:lnTo>
                    <a:lnTo>
                      <a:pt x="2150" y="2370"/>
                    </a:lnTo>
                    <a:lnTo>
                      <a:pt x="2028" y="2297"/>
                    </a:lnTo>
                    <a:lnTo>
                      <a:pt x="1930" y="2223"/>
                    </a:lnTo>
                    <a:lnTo>
                      <a:pt x="1832" y="2101"/>
                    </a:lnTo>
                    <a:lnTo>
                      <a:pt x="1759" y="1979"/>
                    </a:lnTo>
                    <a:lnTo>
                      <a:pt x="1735" y="1857"/>
                    </a:lnTo>
                    <a:lnTo>
                      <a:pt x="1710" y="1710"/>
                    </a:lnTo>
                    <a:lnTo>
                      <a:pt x="1735" y="1564"/>
                    </a:lnTo>
                    <a:lnTo>
                      <a:pt x="1759" y="1442"/>
                    </a:lnTo>
                    <a:lnTo>
                      <a:pt x="1832" y="1320"/>
                    </a:lnTo>
                    <a:lnTo>
                      <a:pt x="1930" y="1222"/>
                    </a:lnTo>
                    <a:lnTo>
                      <a:pt x="2028" y="1124"/>
                    </a:lnTo>
                    <a:lnTo>
                      <a:pt x="2150" y="1075"/>
                    </a:lnTo>
                    <a:lnTo>
                      <a:pt x="2272" y="1027"/>
                    </a:lnTo>
                    <a:lnTo>
                      <a:pt x="2418" y="1002"/>
                    </a:lnTo>
                    <a:close/>
                    <a:moveTo>
                      <a:pt x="1" y="1"/>
                    </a:moveTo>
                    <a:lnTo>
                      <a:pt x="1" y="8817"/>
                    </a:lnTo>
                    <a:lnTo>
                      <a:pt x="3933" y="8817"/>
                    </a:lnTo>
                    <a:lnTo>
                      <a:pt x="393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493;p37">
                <a:extLst>
                  <a:ext uri="{FF2B5EF4-FFF2-40B4-BE49-F238E27FC236}">
                    <a16:creationId xmlns:a16="http://schemas.microsoft.com/office/drawing/2014/main" id="{D70CA3DE-D04E-4A0D-A180-87F727FE406F}"/>
                  </a:ext>
                </a:extLst>
              </p:cNvPr>
              <p:cNvSpPr/>
              <p:nvPr/>
            </p:nvSpPr>
            <p:spPr>
              <a:xfrm>
                <a:off x="6088025" y="2327500"/>
                <a:ext cx="307150" cy="388350"/>
              </a:xfrm>
              <a:custGeom>
                <a:avLst/>
                <a:gdLst/>
                <a:ahLst/>
                <a:cxnLst/>
                <a:rect l="l" t="t" r="r" b="b"/>
                <a:pathLst>
                  <a:path w="12286" h="15534" extrusionOk="0">
                    <a:moveTo>
                      <a:pt x="6326" y="1"/>
                    </a:moveTo>
                    <a:lnTo>
                      <a:pt x="5960" y="25"/>
                    </a:lnTo>
                    <a:lnTo>
                      <a:pt x="5716" y="74"/>
                    </a:lnTo>
                    <a:lnTo>
                      <a:pt x="5520" y="147"/>
                    </a:lnTo>
                    <a:lnTo>
                      <a:pt x="5374" y="221"/>
                    </a:lnTo>
                    <a:lnTo>
                      <a:pt x="4983" y="1466"/>
                    </a:lnTo>
                    <a:lnTo>
                      <a:pt x="4788" y="2028"/>
                    </a:lnTo>
                    <a:lnTo>
                      <a:pt x="4592" y="2541"/>
                    </a:lnTo>
                    <a:lnTo>
                      <a:pt x="4397" y="3005"/>
                    </a:lnTo>
                    <a:lnTo>
                      <a:pt x="4202" y="3396"/>
                    </a:lnTo>
                    <a:lnTo>
                      <a:pt x="4031" y="3689"/>
                    </a:lnTo>
                    <a:lnTo>
                      <a:pt x="3884" y="3933"/>
                    </a:lnTo>
                    <a:lnTo>
                      <a:pt x="3664" y="4153"/>
                    </a:lnTo>
                    <a:lnTo>
                      <a:pt x="3322" y="4495"/>
                    </a:lnTo>
                    <a:lnTo>
                      <a:pt x="2516" y="5252"/>
                    </a:lnTo>
                    <a:lnTo>
                      <a:pt x="1442" y="6229"/>
                    </a:lnTo>
                    <a:lnTo>
                      <a:pt x="1" y="6229"/>
                    </a:lnTo>
                    <a:lnTo>
                      <a:pt x="1" y="13433"/>
                    </a:lnTo>
                    <a:lnTo>
                      <a:pt x="1515" y="13433"/>
                    </a:lnTo>
                    <a:lnTo>
                      <a:pt x="2004" y="13678"/>
                    </a:lnTo>
                    <a:lnTo>
                      <a:pt x="2687" y="13971"/>
                    </a:lnTo>
                    <a:lnTo>
                      <a:pt x="3567" y="14313"/>
                    </a:lnTo>
                    <a:lnTo>
                      <a:pt x="4544" y="14679"/>
                    </a:lnTo>
                    <a:lnTo>
                      <a:pt x="5594" y="14997"/>
                    </a:lnTo>
                    <a:lnTo>
                      <a:pt x="6131" y="15143"/>
                    </a:lnTo>
                    <a:lnTo>
                      <a:pt x="6668" y="15265"/>
                    </a:lnTo>
                    <a:lnTo>
                      <a:pt x="7181" y="15387"/>
                    </a:lnTo>
                    <a:lnTo>
                      <a:pt x="7694" y="15461"/>
                    </a:lnTo>
                    <a:lnTo>
                      <a:pt x="8158" y="15509"/>
                    </a:lnTo>
                    <a:lnTo>
                      <a:pt x="8622" y="15534"/>
                    </a:lnTo>
                    <a:lnTo>
                      <a:pt x="9404" y="15534"/>
                    </a:lnTo>
                    <a:lnTo>
                      <a:pt x="9819" y="15509"/>
                    </a:lnTo>
                    <a:lnTo>
                      <a:pt x="10210" y="15461"/>
                    </a:lnTo>
                    <a:lnTo>
                      <a:pt x="10552" y="15363"/>
                    </a:lnTo>
                    <a:lnTo>
                      <a:pt x="10723" y="15314"/>
                    </a:lnTo>
                    <a:lnTo>
                      <a:pt x="10845" y="15265"/>
                    </a:lnTo>
                    <a:lnTo>
                      <a:pt x="10967" y="15192"/>
                    </a:lnTo>
                    <a:lnTo>
                      <a:pt x="11064" y="15094"/>
                    </a:lnTo>
                    <a:lnTo>
                      <a:pt x="11113" y="14997"/>
                    </a:lnTo>
                    <a:lnTo>
                      <a:pt x="11162" y="14874"/>
                    </a:lnTo>
                    <a:lnTo>
                      <a:pt x="11235" y="14166"/>
                    </a:lnTo>
                    <a:lnTo>
                      <a:pt x="11211" y="13995"/>
                    </a:lnTo>
                    <a:lnTo>
                      <a:pt x="11162" y="13849"/>
                    </a:lnTo>
                    <a:lnTo>
                      <a:pt x="11064" y="13702"/>
                    </a:lnTo>
                    <a:lnTo>
                      <a:pt x="10918" y="13580"/>
                    </a:lnTo>
                    <a:lnTo>
                      <a:pt x="11040" y="13556"/>
                    </a:lnTo>
                    <a:lnTo>
                      <a:pt x="11162" y="13507"/>
                    </a:lnTo>
                    <a:lnTo>
                      <a:pt x="11284" y="13458"/>
                    </a:lnTo>
                    <a:lnTo>
                      <a:pt x="11382" y="13360"/>
                    </a:lnTo>
                    <a:lnTo>
                      <a:pt x="11455" y="13263"/>
                    </a:lnTo>
                    <a:lnTo>
                      <a:pt x="11528" y="13140"/>
                    </a:lnTo>
                    <a:lnTo>
                      <a:pt x="11577" y="12994"/>
                    </a:lnTo>
                    <a:lnTo>
                      <a:pt x="11602" y="12872"/>
                    </a:lnTo>
                    <a:lnTo>
                      <a:pt x="11675" y="11993"/>
                    </a:lnTo>
                    <a:lnTo>
                      <a:pt x="11675" y="11870"/>
                    </a:lnTo>
                    <a:lnTo>
                      <a:pt x="11675" y="11773"/>
                    </a:lnTo>
                    <a:lnTo>
                      <a:pt x="11651" y="11651"/>
                    </a:lnTo>
                    <a:lnTo>
                      <a:pt x="11602" y="11553"/>
                    </a:lnTo>
                    <a:lnTo>
                      <a:pt x="11480" y="11382"/>
                    </a:lnTo>
                    <a:lnTo>
                      <a:pt x="11406" y="11309"/>
                    </a:lnTo>
                    <a:lnTo>
                      <a:pt x="11333" y="11235"/>
                    </a:lnTo>
                    <a:lnTo>
                      <a:pt x="11455" y="11211"/>
                    </a:lnTo>
                    <a:lnTo>
                      <a:pt x="11553" y="11162"/>
                    </a:lnTo>
                    <a:lnTo>
                      <a:pt x="11651" y="11089"/>
                    </a:lnTo>
                    <a:lnTo>
                      <a:pt x="11748" y="10991"/>
                    </a:lnTo>
                    <a:lnTo>
                      <a:pt x="11822" y="10893"/>
                    </a:lnTo>
                    <a:lnTo>
                      <a:pt x="11870" y="10796"/>
                    </a:lnTo>
                    <a:lnTo>
                      <a:pt x="11919" y="10674"/>
                    </a:lnTo>
                    <a:lnTo>
                      <a:pt x="11944" y="10527"/>
                    </a:lnTo>
                    <a:lnTo>
                      <a:pt x="12017" y="9672"/>
                    </a:lnTo>
                    <a:lnTo>
                      <a:pt x="12017" y="9550"/>
                    </a:lnTo>
                    <a:lnTo>
                      <a:pt x="12017" y="9428"/>
                    </a:lnTo>
                    <a:lnTo>
                      <a:pt x="11993" y="9306"/>
                    </a:lnTo>
                    <a:lnTo>
                      <a:pt x="11944" y="9208"/>
                    </a:lnTo>
                    <a:lnTo>
                      <a:pt x="11895" y="9111"/>
                    </a:lnTo>
                    <a:lnTo>
                      <a:pt x="11822" y="9037"/>
                    </a:lnTo>
                    <a:lnTo>
                      <a:pt x="11748" y="8964"/>
                    </a:lnTo>
                    <a:lnTo>
                      <a:pt x="11651" y="8891"/>
                    </a:lnTo>
                    <a:lnTo>
                      <a:pt x="11748" y="8866"/>
                    </a:lnTo>
                    <a:lnTo>
                      <a:pt x="11846" y="8793"/>
                    </a:lnTo>
                    <a:lnTo>
                      <a:pt x="11944" y="8720"/>
                    </a:lnTo>
                    <a:lnTo>
                      <a:pt x="12017" y="8647"/>
                    </a:lnTo>
                    <a:lnTo>
                      <a:pt x="12090" y="8549"/>
                    </a:lnTo>
                    <a:lnTo>
                      <a:pt x="12139" y="8451"/>
                    </a:lnTo>
                    <a:lnTo>
                      <a:pt x="12163" y="8329"/>
                    </a:lnTo>
                    <a:lnTo>
                      <a:pt x="12188" y="8207"/>
                    </a:lnTo>
                    <a:lnTo>
                      <a:pt x="12286" y="7328"/>
                    </a:lnTo>
                    <a:lnTo>
                      <a:pt x="12261" y="7206"/>
                    </a:lnTo>
                    <a:lnTo>
                      <a:pt x="12237" y="7083"/>
                    </a:lnTo>
                    <a:lnTo>
                      <a:pt x="12188" y="6986"/>
                    </a:lnTo>
                    <a:lnTo>
                      <a:pt x="12139" y="6888"/>
                    </a:lnTo>
                    <a:lnTo>
                      <a:pt x="12066" y="6790"/>
                    </a:lnTo>
                    <a:lnTo>
                      <a:pt x="11968" y="6717"/>
                    </a:lnTo>
                    <a:lnTo>
                      <a:pt x="11748" y="6571"/>
                    </a:lnTo>
                    <a:lnTo>
                      <a:pt x="11504" y="6448"/>
                    </a:lnTo>
                    <a:lnTo>
                      <a:pt x="11211" y="6351"/>
                    </a:lnTo>
                    <a:lnTo>
                      <a:pt x="10893" y="6278"/>
                    </a:lnTo>
                    <a:lnTo>
                      <a:pt x="10576" y="6229"/>
                    </a:lnTo>
                    <a:lnTo>
                      <a:pt x="9892" y="6131"/>
                    </a:lnTo>
                    <a:lnTo>
                      <a:pt x="8842" y="6033"/>
                    </a:lnTo>
                    <a:lnTo>
                      <a:pt x="7596" y="5960"/>
                    </a:lnTo>
                    <a:lnTo>
                      <a:pt x="6326" y="5887"/>
                    </a:lnTo>
                    <a:lnTo>
                      <a:pt x="6497" y="5594"/>
                    </a:lnTo>
                    <a:lnTo>
                      <a:pt x="6644" y="5252"/>
                    </a:lnTo>
                    <a:lnTo>
                      <a:pt x="6790" y="4885"/>
                    </a:lnTo>
                    <a:lnTo>
                      <a:pt x="6888" y="4495"/>
                    </a:lnTo>
                    <a:lnTo>
                      <a:pt x="6986" y="4104"/>
                    </a:lnTo>
                    <a:lnTo>
                      <a:pt x="7083" y="3689"/>
                    </a:lnTo>
                    <a:lnTo>
                      <a:pt x="7181" y="2883"/>
                    </a:lnTo>
                    <a:lnTo>
                      <a:pt x="7254" y="2150"/>
                    </a:lnTo>
                    <a:lnTo>
                      <a:pt x="7303" y="1539"/>
                    </a:lnTo>
                    <a:lnTo>
                      <a:pt x="7303" y="978"/>
                    </a:lnTo>
                    <a:lnTo>
                      <a:pt x="7303" y="807"/>
                    </a:lnTo>
                    <a:lnTo>
                      <a:pt x="7230" y="611"/>
                    </a:lnTo>
                    <a:lnTo>
                      <a:pt x="7157" y="465"/>
                    </a:lnTo>
                    <a:lnTo>
                      <a:pt x="7035" y="318"/>
                    </a:lnTo>
                    <a:lnTo>
                      <a:pt x="6888" y="172"/>
                    </a:lnTo>
                    <a:lnTo>
                      <a:pt x="6717" y="98"/>
                    </a:lnTo>
                    <a:lnTo>
                      <a:pt x="6522" y="25"/>
                    </a:lnTo>
                    <a:lnTo>
                      <a:pt x="632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4755172" y="1295521"/>
            <a:ext cx="568200" cy="519300"/>
            <a:chOff x="6238259" y="1399575"/>
            <a:chExt cx="568200" cy="519300"/>
          </a:xfrm>
        </p:grpSpPr>
        <p:sp>
          <p:nvSpPr>
            <p:cNvPr id="38" name="Google Shape;265;p29"/>
            <p:cNvSpPr/>
            <p:nvPr/>
          </p:nvSpPr>
          <p:spPr>
            <a:xfrm>
              <a:off x="6238259" y="1399575"/>
              <a:ext cx="568200" cy="5193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9" name="Picture 38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B6627950-3492-4E8C-A8BB-3C3C3B055D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39660" y="1450912"/>
              <a:ext cx="388053" cy="3880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19233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9"/>
          <p:cNvSpPr txBox="1">
            <a:spLocks noGrp="1"/>
          </p:cNvSpPr>
          <p:nvPr>
            <p:ph type="title"/>
          </p:nvPr>
        </p:nvSpPr>
        <p:spPr>
          <a:xfrm>
            <a:off x="550500" y="638789"/>
            <a:ext cx="61077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Testing Audio Quality</a:t>
            </a:r>
            <a:endParaRPr i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14" name="Google Shape;314;p29"/>
          <p:cNvSpPr txBox="1">
            <a:spLocks noGrp="1"/>
          </p:cNvSpPr>
          <p:nvPr>
            <p:ph type="body" idx="1"/>
          </p:nvPr>
        </p:nvSpPr>
        <p:spPr>
          <a:xfrm>
            <a:off x="550500" y="1816245"/>
            <a:ext cx="2830654" cy="153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Bef>
                <a:spcPts val="600"/>
              </a:spcBef>
              <a:buNone/>
            </a:pPr>
            <a:r>
              <a:rPr lang="en-US" sz="1200" b="1" dirty="0">
                <a:latin typeface="+mn-lt"/>
              </a:rPr>
              <a:t>Testing your device</a:t>
            </a:r>
          </a:p>
          <a:p>
            <a:pPr marL="171450" lvl="0" indent="-171450">
              <a:spcBef>
                <a:spcPts val="600"/>
              </a:spcBef>
              <a:buSzPct val="120000"/>
              <a:buFont typeface="Wingdings" charset="2"/>
              <a:buChar char="§"/>
            </a:pPr>
            <a:r>
              <a:rPr lang="en-US" sz="1200" dirty="0">
                <a:latin typeface="+mn-lt"/>
              </a:rPr>
              <a:t>Join a meeting, then click 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‘</a:t>
            </a:r>
            <a:r>
              <a:rPr lang="en-US" sz="1200" b="1" dirty="0">
                <a:latin typeface="+mn-lt"/>
              </a:rPr>
              <a:t>Test speaker and microphone</a:t>
            </a:r>
            <a:r>
              <a:rPr lang="en-US" sz="1200" dirty="0">
                <a:latin typeface="+mn-lt"/>
              </a:rPr>
              <a:t>’.</a:t>
            </a:r>
          </a:p>
          <a:p>
            <a:pPr marL="171450" indent="-171450">
              <a:spcBef>
                <a:spcPts val="600"/>
              </a:spcBef>
              <a:buSzPct val="120000"/>
              <a:buFont typeface="Wingdings" charset="2"/>
              <a:buChar char="§"/>
            </a:pPr>
            <a:r>
              <a:rPr lang="en-US" sz="1200" dirty="0">
                <a:latin typeface="+mn-lt"/>
              </a:rPr>
              <a:t>A pop-up display to </a:t>
            </a:r>
            <a:r>
              <a:rPr lang="en-US" sz="1200" b="1" dirty="0">
                <a:latin typeface="+mn-lt"/>
              </a:rPr>
              <a:t>test your speakers</a:t>
            </a:r>
            <a:r>
              <a:rPr lang="en-US" sz="1200" dirty="0">
                <a:latin typeface="+mn-lt"/>
              </a:rPr>
              <a:t>. </a:t>
            </a:r>
            <a:br>
              <a:rPr lang="en-US" sz="1200" dirty="0">
                <a:latin typeface="+mn-lt"/>
              </a:rPr>
            </a:br>
            <a:r>
              <a:rPr lang="en-US" sz="1000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*If you do not hear the ringtone, select a different speaker until you hear it.</a:t>
            </a:r>
          </a:p>
          <a:p>
            <a:pPr marL="171450" lvl="0" indent="-171450">
              <a:spcBef>
                <a:spcPts val="600"/>
              </a:spcBef>
              <a:buSzPct val="120000"/>
              <a:buFont typeface="Wingdings" charset="2"/>
              <a:buChar char="§"/>
            </a:pPr>
            <a:r>
              <a:rPr lang="en-US" sz="1200" dirty="0">
                <a:latin typeface="+mn-lt"/>
              </a:rPr>
              <a:t>Once you have clicked Yes, another screen will pop-up to test your microphone.</a:t>
            </a:r>
          </a:p>
        </p:txBody>
      </p:sp>
      <p:sp>
        <p:nvSpPr>
          <p:cNvPr id="317" name="Google Shape;317;p29"/>
          <p:cNvSpPr txBox="1">
            <a:spLocks noGrp="1"/>
          </p:cNvSpPr>
          <p:nvPr>
            <p:ph type="sldNum" idx="12"/>
          </p:nvPr>
        </p:nvSpPr>
        <p:spPr>
          <a:xfrm>
            <a:off x="8346250" y="4688650"/>
            <a:ext cx="5691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grpSp>
        <p:nvGrpSpPr>
          <p:cNvPr id="26" name="Group 25"/>
          <p:cNvGrpSpPr/>
          <p:nvPr/>
        </p:nvGrpSpPr>
        <p:grpSpPr>
          <a:xfrm>
            <a:off x="550500" y="1282073"/>
            <a:ext cx="568200" cy="519300"/>
            <a:chOff x="6238259" y="1399575"/>
            <a:chExt cx="568200" cy="519300"/>
          </a:xfrm>
        </p:grpSpPr>
        <p:sp>
          <p:nvSpPr>
            <p:cNvPr id="40" name="Google Shape;265;p29"/>
            <p:cNvSpPr/>
            <p:nvPr/>
          </p:nvSpPr>
          <p:spPr>
            <a:xfrm>
              <a:off x="6238259" y="1399575"/>
              <a:ext cx="568200" cy="5193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1" name="Picture 40" descr="A picture containing light, drawing, clock&#10;&#10;Description automatically generated">
              <a:extLst>
                <a:ext uri="{FF2B5EF4-FFF2-40B4-BE49-F238E27FC236}">
                  <a16:creationId xmlns:a16="http://schemas.microsoft.com/office/drawing/2014/main" id="{1EE2CD14-3168-469D-903C-398E504092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31192" y="1454479"/>
              <a:ext cx="382333" cy="382333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3633575" y="1268493"/>
            <a:ext cx="568200" cy="519300"/>
            <a:chOff x="977624" y="1422894"/>
            <a:chExt cx="568200" cy="519300"/>
          </a:xfrm>
        </p:grpSpPr>
        <p:sp>
          <p:nvSpPr>
            <p:cNvPr id="35" name="Google Shape;263;p29"/>
            <p:cNvSpPr/>
            <p:nvPr/>
          </p:nvSpPr>
          <p:spPr>
            <a:xfrm>
              <a:off x="977624" y="1422894"/>
              <a:ext cx="568200" cy="519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6" name="Picture 35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356F1532-65C4-496B-BFC1-6334264D53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2242" y="1487509"/>
              <a:ext cx="238963" cy="398272"/>
            </a:xfrm>
            <a:prstGeom prst="rect">
              <a:avLst/>
            </a:prstGeom>
          </p:spPr>
        </p:pic>
      </p:grpSp>
      <p:sp>
        <p:nvSpPr>
          <p:cNvPr id="37" name="Google Shape;314;p29"/>
          <p:cNvSpPr txBox="1">
            <a:spLocks/>
          </p:cNvSpPr>
          <p:nvPr/>
        </p:nvSpPr>
        <p:spPr>
          <a:xfrm>
            <a:off x="3633575" y="1852408"/>
            <a:ext cx="3096940" cy="153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lvl="0" indent="-171450">
              <a:spcBef>
                <a:spcPts val="600"/>
              </a:spcBef>
              <a:buClr>
                <a:schemeClr val="accent2"/>
              </a:buClr>
              <a:buSzPct val="120000"/>
              <a:buFont typeface="Wingdings" charset="2"/>
              <a:buChar char="§"/>
            </a:pPr>
            <a:r>
              <a:rPr lang="en-US" sz="1200" dirty="0"/>
              <a:t>In the microphone section, you will see the green input bar move when Zoom is picking up audio.</a:t>
            </a:r>
          </a:p>
          <a:p>
            <a:pPr marL="171450" lvl="0" indent="-171450">
              <a:spcBef>
                <a:spcPts val="600"/>
              </a:spcBef>
              <a:buClr>
                <a:schemeClr val="accent2"/>
              </a:buClr>
              <a:buSzPct val="120000"/>
              <a:buFont typeface="Wingdings" charset="2"/>
              <a:buChar char="§"/>
            </a:pPr>
            <a:r>
              <a:rPr lang="en-US" sz="1200" dirty="0"/>
              <a:t>Click </a:t>
            </a:r>
            <a:r>
              <a:rPr lang="en-US" sz="1200" b="1" dirty="0"/>
              <a:t>Test Mic</a:t>
            </a:r>
            <a:r>
              <a:rPr lang="en-US" sz="1200" dirty="0"/>
              <a:t> to test your microphone. Once you have clicked on it, your audio should start recording. You can also select another microphone from the menu or adjust the input level.</a:t>
            </a:r>
          </a:p>
        </p:txBody>
      </p:sp>
      <p:pic>
        <p:nvPicPr>
          <p:cNvPr id="38" name="Picture 2" descr="Testing computer or device audio – Zoom Help Center">
            <a:extLst>
              <a:ext uri="{FF2B5EF4-FFF2-40B4-BE49-F238E27FC236}">
                <a16:creationId xmlns:a16="http://schemas.microsoft.com/office/drawing/2014/main" id="{08030E7B-C915-4FE4-BA56-7302DC88C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239" y="3718558"/>
            <a:ext cx="2899611" cy="966537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9391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7"/>
          <p:cNvSpPr txBox="1">
            <a:spLocks noGrp="1"/>
          </p:cNvSpPr>
          <p:nvPr>
            <p:ph type="sldNum" idx="12"/>
          </p:nvPr>
        </p:nvSpPr>
        <p:spPr>
          <a:xfrm>
            <a:off x="8556125" y="4688650"/>
            <a:ext cx="3591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9" name="Google Shape;313;p29"/>
          <p:cNvSpPr txBox="1">
            <a:spLocks/>
          </p:cNvSpPr>
          <p:nvPr/>
        </p:nvSpPr>
        <p:spPr>
          <a:xfrm>
            <a:off x="550500" y="638789"/>
            <a:ext cx="61077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Setting </a:t>
            </a:r>
            <a:r>
              <a:rPr lang="mr-IN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–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Lighting &amp; Space</a:t>
            </a:r>
          </a:p>
        </p:txBody>
      </p:sp>
      <p:sp>
        <p:nvSpPr>
          <p:cNvPr id="16" name="Google Shape;314;p29"/>
          <p:cNvSpPr txBox="1">
            <a:spLocks/>
          </p:cNvSpPr>
          <p:nvPr/>
        </p:nvSpPr>
        <p:spPr>
          <a:xfrm>
            <a:off x="550500" y="1342380"/>
            <a:ext cx="3096940" cy="153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spcBef>
                <a:spcPts val="600"/>
              </a:spcBef>
            </a:pPr>
            <a:r>
              <a:rPr lang="en-US" sz="1200" b="1" dirty="0"/>
              <a:t>Room lighting</a:t>
            </a:r>
          </a:p>
          <a:p>
            <a:pPr>
              <a:spcBef>
                <a:spcPts val="600"/>
              </a:spcBef>
            </a:pPr>
            <a:r>
              <a:rPr lang="en-US" sz="1200" dirty="0"/>
              <a:t>Make sure the room you are in has good lighting hitting your face so everyone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/>
              <a:t>can see you clearly or sit in front of a window with natural light coming in if your session is during the day.</a:t>
            </a:r>
          </a:p>
          <a:p>
            <a:pPr lvl="0">
              <a:spcBef>
                <a:spcPts val="600"/>
              </a:spcBef>
            </a:pPr>
            <a:r>
              <a:rPr lang="en-US" sz="1200" i="1" dirty="0">
                <a:solidFill>
                  <a:schemeClr val="accent1">
                    <a:lumMod val="75000"/>
                  </a:schemeClr>
                </a:solidFill>
              </a:rPr>
              <a:t>Note: Avoid sitting under fluorescent lights as they create a flicker. </a:t>
            </a:r>
            <a:br>
              <a:rPr lang="en-US" sz="1200" dirty="0"/>
            </a:br>
            <a:br>
              <a:rPr lang="en-US" sz="1200" dirty="0"/>
            </a:br>
            <a:r>
              <a:rPr lang="en-US" sz="1200" b="1" dirty="0"/>
              <a:t>Bright walls</a:t>
            </a:r>
          </a:p>
          <a:p>
            <a:pPr lvl="0">
              <a:spcBef>
                <a:spcPts val="600"/>
              </a:spcBef>
            </a:pPr>
            <a:r>
              <a:rPr lang="en-US" sz="1200" dirty="0"/>
              <a:t>You can also sit in front of a bright wall which will reflect lights onto your face.</a:t>
            </a:r>
          </a:p>
          <a:p>
            <a:pPr lvl="0">
              <a:spcBef>
                <a:spcPts val="600"/>
              </a:spcBef>
            </a:pPr>
            <a:endParaRPr lang="en-US" sz="1200" dirty="0"/>
          </a:p>
        </p:txBody>
      </p:sp>
      <p:sp>
        <p:nvSpPr>
          <p:cNvPr id="6" name="Google Shape;314;p29"/>
          <p:cNvSpPr txBox="1">
            <a:spLocks/>
          </p:cNvSpPr>
          <p:nvPr/>
        </p:nvSpPr>
        <p:spPr>
          <a:xfrm>
            <a:off x="4027346" y="1353013"/>
            <a:ext cx="3096940" cy="153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spcBef>
                <a:spcPts val="600"/>
              </a:spcBef>
            </a:pPr>
            <a:r>
              <a:rPr lang="en-US" sz="1200" b="1" dirty="0"/>
              <a:t>Table lighting </a:t>
            </a:r>
          </a:p>
          <a:p>
            <a:pPr>
              <a:spcBef>
                <a:spcPts val="600"/>
              </a:spcBef>
            </a:pPr>
            <a:r>
              <a:rPr lang="en-US" sz="1200" dirty="0"/>
              <a:t>If you have a table lamp, you can set it up next to your computer or device. </a:t>
            </a:r>
          </a:p>
          <a:p>
            <a:pPr>
              <a:spcBef>
                <a:spcPts val="600"/>
              </a:spcBef>
            </a:pPr>
            <a:endParaRPr lang="en-US" sz="1200" dirty="0"/>
          </a:p>
          <a:p>
            <a:pPr>
              <a:spcBef>
                <a:spcPts val="600"/>
              </a:spcBef>
            </a:pPr>
            <a:endParaRPr lang="en-US" sz="1200" dirty="0"/>
          </a:p>
          <a:p>
            <a:pPr>
              <a:spcBef>
                <a:spcPts val="600"/>
              </a:spcBef>
            </a:pPr>
            <a:endParaRPr lang="en-US" sz="1200" dirty="0"/>
          </a:p>
          <a:p>
            <a:pPr>
              <a:spcBef>
                <a:spcPts val="600"/>
              </a:spcBef>
            </a:pPr>
            <a:endParaRPr lang="en-US" sz="1200" dirty="0"/>
          </a:p>
          <a:p>
            <a:pPr>
              <a:spcBef>
                <a:spcPts val="600"/>
              </a:spcBef>
            </a:pPr>
            <a:endParaRPr lang="en-US" sz="1200" dirty="0"/>
          </a:p>
          <a:p>
            <a:pPr>
              <a:spcBef>
                <a:spcPts val="600"/>
              </a:spcBef>
            </a:pPr>
            <a:endParaRPr lang="en-US" sz="1200" dirty="0"/>
          </a:p>
          <a:p>
            <a:pPr>
              <a:spcBef>
                <a:spcPts val="600"/>
              </a:spcBef>
            </a:pPr>
            <a:r>
              <a:rPr lang="en-US" sz="1200" b="1" dirty="0"/>
              <a:t>Use Virtual Background</a:t>
            </a:r>
          </a:p>
          <a:p>
            <a:pPr>
              <a:spcBef>
                <a:spcPts val="600"/>
              </a:spcBef>
            </a:pPr>
            <a:r>
              <a:rPr lang="en-US" sz="1200" dirty="0"/>
              <a:t>You may use also use Virtual Background. On the next slide you can download the  GCBSS Virtual Background.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8" t="17789" r="5179"/>
          <a:stretch/>
        </p:blipFill>
        <p:spPr>
          <a:xfrm>
            <a:off x="5746315" y="2211572"/>
            <a:ext cx="2045674" cy="13078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17"/>
          <a:stretch/>
        </p:blipFill>
        <p:spPr>
          <a:xfrm>
            <a:off x="4027347" y="2211572"/>
            <a:ext cx="1583282" cy="130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3190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7"/>
          <p:cNvSpPr txBox="1">
            <a:spLocks noGrp="1"/>
          </p:cNvSpPr>
          <p:nvPr>
            <p:ph type="sldNum" idx="12"/>
          </p:nvPr>
        </p:nvSpPr>
        <p:spPr>
          <a:xfrm>
            <a:off x="8556125" y="4688650"/>
            <a:ext cx="3591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9" name="Google Shape;313;p29"/>
          <p:cNvSpPr txBox="1">
            <a:spLocks/>
          </p:cNvSpPr>
          <p:nvPr/>
        </p:nvSpPr>
        <p:spPr>
          <a:xfrm>
            <a:off x="550500" y="638789"/>
            <a:ext cx="61077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Use Virtual Background</a:t>
            </a:r>
          </a:p>
        </p:txBody>
      </p:sp>
      <p:sp>
        <p:nvSpPr>
          <p:cNvPr id="16" name="Google Shape;314;p29"/>
          <p:cNvSpPr txBox="1">
            <a:spLocks/>
          </p:cNvSpPr>
          <p:nvPr/>
        </p:nvSpPr>
        <p:spPr>
          <a:xfrm>
            <a:off x="550500" y="1226740"/>
            <a:ext cx="3255022" cy="153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8600" indent="-228600">
              <a:spcBef>
                <a:spcPts val="600"/>
              </a:spcBef>
              <a:buClr>
                <a:schemeClr val="accent2"/>
              </a:buClr>
              <a:buSzPct val="120000"/>
              <a:buFont typeface="+mj-lt"/>
              <a:buAutoNum type="arabicPeriod"/>
            </a:pPr>
            <a:r>
              <a:rPr lang="en-US" sz="1200" b="1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Download GCBSS background </a:t>
            </a:r>
            <a:br>
              <a:rPr lang="en-US" sz="1200" b="1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</a:br>
            <a:r>
              <a:rPr lang="en-US" sz="1200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to your desktop, laptop or tablet</a:t>
            </a:r>
          </a:p>
          <a:p>
            <a:pPr marL="228600" indent="-228600">
              <a:spcBef>
                <a:spcPts val="600"/>
              </a:spcBef>
              <a:buClr>
                <a:schemeClr val="accent2"/>
              </a:buClr>
              <a:buSzPct val="120000"/>
              <a:buFont typeface="+mj-lt"/>
              <a:buAutoNum type="arabicPeriod"/>
            </a:pPr>
            <a:endParaRPr lang="en-US" sz="1200" b="1" dirty="0">
              <a:solidFill>
                <a:schemeClr val="dk1"/>
              </a:solidFill>
              <a:latin typeface="+mn-lt"/>
              <a:ea typeface="Lato"/>
              <a:cs typeface="Lato"/>
              <a:sym typeface="Lato"/>
            </a:endParaRPr>
          </a:p>
          <a:p>
            <a:pPr marL="228600" indent="-228600">
              <a:spcBef>
                <a:spcPts val="600"/>
              </a:spcBef>
              <a:buClr>
                <a:schemeClr val="accent2"/>
              </a:buClr>
              <a:buSzPct val="120000"/>
              <a:buFont typeface="+mj-lt"/>
              <a:buAutoNum type="arabicPeriod"/>
            </a:pPr>
            <a:endParaRPr lang="en-US" sz="1200" b="1" dirty="0">
              <a:solidFill>
                <a:schemeClr val="dk1"/>
              </a:solidFill>
              <a:latin typeface="+mn-lt"/>
              <a:ea typeface="Lato"/>
              <a:cs typeface="Lato"/>
              <a:sym typeface="Lato"/>
            </a:endParaRPr>
          </a:p>
          <a:p>
            <a:pPr marL="228600" indent="-228600">
              <a:spcBef>
                <a:spcPts val="600"/>
              </a:spcBef>
              <a:buClr>
                <a:schemeClr val="accent2"/>
              </a:buClr>
              <a:buSzPct val="120000"/>
              <a:buFont typeface="+mj-lt"/>
              <a:buAutoNum type="arabicPeriod"/>
            </a:pPr>
            <a:r>
              <a:rPr lang="en-US" sz="1200" b="1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Click your profile picture</a:t>
            </a:r>
            <a:r>
              <a:rPr lang="en-US" sz="1200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, then click Settings.</a:t>
            </a:r>
          </a:p>
          <a:p>
            <a:pPr marL="228600" lvl="0" indent="-228600">
              <a:spcBef>
                <a:spcPts val="600"/>
              </a:spcBef>
              <a:buClr>
                <a:schemeClr val="accent2"/>
              </a:buClr>
              <a:buSzPct val="120000"/>
              <a:buFont typeface="+mj-lt"/>
              <a:buAutoNum type="arabicPeriod"/>
            </a:pPr>
            <a:endParaRPr lang="en-US" sz="1200" dirty="0">
              <a:solidFill>
                <a:schemeClr val="dk1"/>
              </a:solidFill>
              <a:latin typeface="+mn-lt"/>
              <a:ea typeface="Lato"/>
              <a:cs typeface="Lato"/>
              <a:sym typeface="Lato"/>
            </a:endParaRPr>
          </a:p>
        </p:txBody>
      </p:sp>
      <p:pic>
        <p:nvPicPr>
          <p:cNvPr id="6" name="Picture 2" descr="click_here – First Presbyterian Church of Urbana">
            <a:extLst>
              <a:ext uri="{FF2B5EF4-FFF2-40B4-BE49-F238E27FC236}">
                <a16:creationId xmlns:a16="http://schemas.microsoft.com/office/drawing/2014/main" id="{71162776-BC95-4878-8DD7-A55C5CF80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38" y="1728781"/>
            <a:ext cx="1166812" cy="36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FD4E2D51-96B4-4CA9-91F7-521F6B5F5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39" y="2766829"/>
            <a:ext cx="2547288" cy="1776756"/>
          </a:xfrm>
          <a:prstGeom prst="rect">
            <a:avLst/>
          </a:prstGeom>
          <a:ln w="3175" cap="sq">
            <a:solidFill>
              <a:srgbClr val="8DA3B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314;p29"/>
          <p:cNvSpPr txBox="1">
            <a:spLocks/>
          </p:cNvSpPr>
          <p:nvPr/>
        </p:nvSpPr>
        <p:spPr>
          <a:xfrm>
            <a:off x="4127293" y="1226740"/>
            <a:ext cx="3219805" cy="308017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8600" lvl="0" indent="-228600" algn="just">
              <a:spcBef>
                <a:spcPts val="600"/>
              </a:spcBef>
              <a:buClr>
                <a:schemeClr val="accent2"/>
              </a:buClr>
              <a:buSzPct val="120000"/>
              <a:buFont typeface="+mj-lt"/>
              <a:buAutoNum type="arabicPeriod" startAt="3"/>
            </a:pPr>
            <a:r>
              <a:rPr lang="en-US" sz="1200" b="1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Select Virtual Background.</a:t>
            </a:r>
          </a:p>
          <a:p>
            <a:pPr lvl="0">
              <a:spcBef>
                <a:spcPts val="600"/>
              </a:spcBef>
              <a:buSzPct val="120000"/>
            </a:pPr>
            <a:endParaRPr lang="en-US" sz="1200" b="1" i="1" dirty="0">
              <a:solidFill>
                <a:schemeClr val="accent1">
                  <a:lumMod val="75000"/>
                </a:schemeClr>
              </a:solidFill>
              <a:latin typeface="+mn-lt"/>
              <a:ea typeface="Lato"/>
              <a:cs typeface="Lato"/>
              <a:sym typeface="Lato"/>
            </a:endParaRPr>
          </a:p>
          <a:p>
            <a:pPr lvl="0">
              <a:spcBef>
                <a:spcPts val="600"/>
              </a:spcBef>
              <a:buSzPct val="120000"/>
            </a:pPr>
            <a:endParaRPr lang="en-US" sz="1200" b="1" i="1" dirty="0">
              <a:solidFill>
                <a:schemeClr val="accent1">
                  <a:lumMod val="75000"/>
                </a:schemeClr>
              </a:solidFill>
              <a:latin typeface="+mn-lt"/>
              <a:ea typeface="Lato"/>
              <a:cs typeface="Lato"/>
              <a:sym typeface="Lato"/>
            </a:endParaRPr>
          </a:p>
          <a:p>
            <a:pPr lvl="0">
              <a:spcBef>
                <a:spcPts val="600"/>
              </a:spcBef>
              <a:buSzPct val="120000"/>
            </a:pPr>
            <a:endParaRPr lang="en-US" sz="1200" b="1" i="1" dirty="0">
              <a:solidFill>
                <a:schemeClr val="accent1">
                  <a:lumMod val="75000"/>
                </a:schemeClr>
              </a:solidFill>
              <a:latin typeface="+mn-lt"/>
              <a:ea typeface="Lato"/>
              <a:cs typeface="Lato"/>
              <a:sym typeface="Lato"/>
            </a:endParaRPr>
          </a:p>
          <a:p>
            <a:pPr lvl="0">
              <a:spcBef>
                <a:spcPts val="600"/>
              </a:spcBef>
              <a:buSzPct val="120000"/>
            </a:pPr>
            <a:r>
              <a:rPr lang="en-US" sz="1200" b="1" i="1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Note:</a:t>
            </a:r>
            <a:r>
              <a:rPr lang="en-US" sz="1200" i="1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 If you do not have the </a:t>
            </a:r>
            <a:r>
              <a:rPr lang="en-US" sz="1200" b="1" i="1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Virtual Background tab </a:t>
            </a:r>
            <a:r>
              <a:rPr lang="en-US" sz="1200" i="1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and you have enabled it on the web portal, sign out of the Zoom Desktop Client and sign in again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.</a:t>
            </a:r>
          </a:p>
          <a:p>
            <a:pPr lvl="0">
              <a:spcBef>
                <a:spcPts val="600"/>
              </a:spcBef>
              <a:buSzPct val="120000"/>
            </a:pPr>
            <a:endParaRPr lang="en-US" sz="1200" dirty="0">
              <a:solidFill>
                <a:schemeClr val="accent1">
                  <a:lumMod val="75000"/>
                </a:schemeClr>
              </a:solidFill>
              <a:latin typeface="+mn-lt"/>
              <a:ea typeface="Lato"/>
              <a:cs typeface="Lato"/>
              <a:sym typeface="Lato"/>
            </a:endParaRPr>
          </a:p>
          <a:p>
            <a:pPr marL="228600" indent="-228600">
              <a:spcBef>
                <a:spcPts val="600"/>
              </a:spcBef>
              <a:buClr>
                <a:schemeClr val="accent2"/>
              </a:buClr>
              <a:buSzPct val="120000"/>
              <a:buFont typeface="+mj-lt"/>
              <a:buAutoNum type="arabicPeriod" startAt="4"/>
            </a:pPr>
            <a:r>
              <a:rPr lang="en-US" sz="1200" b="1" dirty="0">
                <a:solidFill>
                  <a:schemeClr val="dk1"/>
                </a:solidFill>
                <a:ea typeface="Lato"/>
                <a:cs typeface="Lato"/>
                <a:sym typeface="Lato"/>
              </a:rPr>
              <a:t>If you have a physical green screen set up</a:t>
            </a:r>
            <a:r>
              <a:rPr lang="en-US" sz="1200" dirty="0">
                <a:solidFill>
                  <a:schemeClr val="dk1"/>
                </a:solidFill>
                <a:ea typeface="Lato"/>
                <a:cs typeface="Lato"/>
                <a:sym typeface="Lato"/>
              </a:rPr>
              <a:t>, you can then click on your video to select the correct color for the green screen.</a:t>
            </a:r>
            <a:endParaRPr lang="en-US" sz="1200" b="1" dirty="0">
              <a:solidFill>
                <a:schemeClr val="dk1"/>
              </a:solidFill>
              <a:ea typeface="Lato"/>
              <a:cs typeface="Lato"/>
              <a:sym typeface="Lato"/>
            </a:endParaRPr>
          </a:p>
          <a:p>
            <a:pPr marL="228600" lvl="0" indent="-228600">
              <a:spcBef>
                <a:spcPts val="600"/>
              </a:spcBef>
              <a:buClr>
                <a:schemeClr val="accent2"/>
              </a:buClr>
              <a:buSzPct val="120000"/>
              <a:buFont typeface="+mj-lt"/>
              <a:buAutoNum type="arabicPeriod" startAt="4"/>
            </a:pPr>
            <a:endParaRPr lang="en-US" sz="1200" dirty="0">
              <a:solidFill>
                <a:schemeClr val="dk1"/>
              </a:solidFill>
              <a:latin typeface="+mn-lt"/>
              <a:ea typeface="Lato"/>
              <a:cs typeface="Lato"/>
              <a:sym typeface="Lato"/>
            </a:endParaRPr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13D31AF3-B221-469F-A478-1BF389732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736" y="1576183"/>
            <a:ext cx="2017166" cy="368994"/>
          </a:xfrm>
          <a:prstGeom prst="rect">
            <a:avLst/>
          </a:prstGeom>
          <a:ln w="3175" cap="sq">
            <a:solidFill>
              <a:srgbClr val="8DA3B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386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3"/>
          <p:cNvSpPr txBox="1">
            <a:spLocks noGrp="1"/>
          </p:cNvSpPr>
          <p:nvPr>
            <p:ph type="title"/>
          </p:nvPr>
        </p:nvSpPr>
        <p:spPr>
          <a:xfrm>
            <a:off x="459800" y="548063"/>
            <a:ext cx="694046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Guide for GCBSS Participants Via Zoom</a:t>
            </a:r>
            <a:endParaRPr sz="2800" dirty="0">
              <a:latin typeface="+mj-lt"/>
            </a:endParaRPr>
          </a:p>
        </p:txBody>
      </p:sp>
      <p:sp>
        <p:nvSpPr>
          <p:cNvPr id="140" name="Google Shape;140;p13"/>
          <p:cNvSpPr txBox="1">
            <a:spLocks noGrp="1"/>
          </p:cNvSpPr>
          <p:nvPr>
            <p:ph type="sldNum" idx="12"/>
          </p:nvPr>
        </p:nvSpPr>
        <p:spPr>
          <a:xfrm>
            <a:off x="8346250" y="4688650"/>
            <a:ext cx="5691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920" y="1169214"/>
            <a:ext cx="6011531" cy="2835139"/>
          </a:xfrm>
        </p:spPr>
        <p:txBody>
          <a:bodyPr/>
          <a:lstStyle/>
          <a:p>
            <a:pPr marL="101600" indent="0">
              <a:buNone/>
            </a:pPr>
            <a:r>
              <a:rPr lang="en-US" sz="1400" dirty="0">
                <a:latin typeface="+mn-lt"/>
              </a:rPr>
              <a:t>This quick start guide gives you an introduction to the essentials of joining and participating in the GCBSS 2022 In-person &amp; Online Conference via Zoom.</a:t>
            </a:r>
          </a:p>
          <a:p>
            <a:pPr marL="101600" indent="0">
              <a:buNone/>
            </a:pPr>
            <a:endParaRPr lang="en-US" sz="1400" b="1" dirty="0">
              <a:latin typeface="+mn-lt"/>
              <a:ea typeface="Lato"/>
              <a:cs typeface="Lato"/>
              <a:sym typeface="Lato"/>
            </a:endParaRPr>
          </a:p>
          <a:p>
            <a:pPr marL="444500" lvl="0" indent="-342900">
              <a:buSzPct val="120000"/>
              <a:buAutoNum type="arabicPeriod"/>
            </a:pPr>
            <a:r>
              <a:rPr lang="en-US" sz="1200" b="1" dirty="0">
                <a:latin typeface="+mn-lt"/>
                <a:ea typeface="Lato"/>
                <a:cs typeface="Lato"/>
                <a:sym typeface="Lato"/>
              </a:rPr>
              <a:t>Download Zoom App </a:t>
            </a:r>
            <a:r>
              <a:rPr lang="en-US" sz="1200" dirty="0">
                <a:latin typeface="+mn-lt"/>
                <a:ea typeface="Lato"/>
                <a:cs typeface="Lato"/>
                <a:sym typeface="Lato"/>
              </a:rPr>
              <a:t>to your </a:t>
            </a:r>
            <a:br>
              <a:rPr lang="en-US" sz="1200" dirty="0">
                <a:latin typeface="+mn-lt"/>
                <a:ea typeface="Lato"/>
                <a:cs typeface="Lato"/>
                <a:sym typeface="Lato"/>
              </a:rPr>
            </a:br>
            <a:r>
              <a:rPr lang="en-US" sz="1200" dirty="0">
                <a:latin typeface="+mn-lt"/>
                <a:ea typeface="Lato"/>
                <a:cs typeface="Lato"/>
                <a:sym typeface="Lato"/>
              </a:rPr>
              <a:t>computer or mobile device.</a:t>
            </a:r>
          </a:p>
          <a:p>
            <a:pPr lvl="0">
              <a:buSzPct val="120000"/>
            </a:pPr>
            <a:endParaRPr lang="en-US" sz="1400" dirty="0">
              <a:latin typeface="+mn-lt"/>
              <a:ea typeface="Lato"/>
              <a:cs typeface="Lato"/>
              <a:sym typeface="Lato"/>
            </a:endParaRPr>
          </a:p>
          <a:p>
            <a:pPr lvl="0"/>
            <a:endParaRPr lang="en-US" sz="1400" dirty="0">
              <a:latin typeface="+mn-lt"/>
              <a:ea typeface="Lato"/>
              <a:cs typeface="Lato"/>
              <a:sym typeface="Lato"/>
            </a:endParaRPr>
          </a:p>
          <a:p>
            <a:r>
              <a:rPr lang="en-US" sz="1200" dirty="0">
                <a:latin typeface="+mn-lt"/>
              </a:rPr>
              <a:t>It is advisable to use a desktop, laptop 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or tablet (preferably not mobile phone). 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If using a laptop, please plug-in to power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as running on battery can adversely 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affect video quality. If using a mobile 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device, please ensure that the battery 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is fully charged.</a:t>
            </a:r>
            <a:endParaRPr lang="en-US" sz="1400" dirty="0">
              <a:latin typeface="+mn-lt"/>
              <a:ea typeface="Lato"/>
              <a:cs typeface="Lato"/>
              <a:sym typeface="Lato"/>
            </a:endParaRPr>
          </a:p>
        </p:txBody>
      </p:sp>
      <p:sp>
        <p:nvSpPr>
          <p:cNvPr id="25" name="Google Shape;96;p13"/>
          <p:cNvSpPr txBox="1"/>
          <p:nvPr/>
        </p:nvSpPr>
        <p:spPr>
          <a:xfrm>
            <a:off x="987598" y="4290554"/>
            <a:ext cx="5715620" cy="706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000" b="1" i="1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Note:</a:t>
            </a:r>
            <a:r>
              <a:rPr lang="en-US" sz="1000" i="1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 If using a desktop or laptop, connect to the internet via a wired ethernet jack which gives faster and more consistent internet access than Wi-Fi.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2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6" name="Picture 2" descr="click_here – First Presbyterian Church of Urbana">
            <a:hlinkClick r:id="rId3"/>
            <a:extLst>
              <a:ext uri="{FF2B5EF4-FFF2-40B4-BE49-F238E27FC236}">
                <a16:creationId xmlns:a16="http://schemas.microsoft.com/office/drawing/2014/main" id="{62BE5FFD-985E-4439-8A95-4450FEC89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068" y="2624483"/>
            <a:ext cx="1166812" cy="34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3930030" y="1937143"/>
            <a:ext cx="2864175" cy="2067210"/>
          </a:xfrm>
        </p:spPr>
        <p:txBody>
          <a:bodyPr/>
          <a:lstStyle/>
          <a:p>
            <a:pPr>
              <a:buSzPct val="120000"/>
            </a:pPr>
            <a:r>
              <a:rPr lang="en-US" sz="1200" dirty="0">
                <a:latin typeface="+mn-lt"/>
                <a:ea typeface="Lato"/>
                <a:cs typeface="Lato"/>
                <a:sym typeface="Lato"/>
              </a:rPr>
              <a:t>Please find a quiet room with no echo, for good audio quality and good lighting so that your face does not appear in a shadow. If possible, have some soft lighting to illuminate your face (e.g., in front of a window)</a:t>
            </a:r>
          </a:p>
          <a:p>
            <a:pPr marL="101600" indent="0">
              <a:buSzPct val="120000"/>
              <a:buNone/>
            </a:pPr>
            <a:endParaRPr lang="en-US" sz="900" dirty="0">
              <a:latin typeface="+mn-lt"/>
              <a:ea typeface="Lato"/>
              <a:cs typeface="Lato"/>
              <a:sym typeface="Lato"/>
            </a:endParaRPr>
          </a:p>
          <a:p>
            <a:pPr>
              <a:buSzPct val="120000"/>
            </a:pPr>
            <a:r>
              <a:rPr lang="en-US" sz="1200" dirty="0">
                <a:latin typeface="+mn-lt"/>
              </a:rPr>
              <a:t>Pick a comfortable location to sit, with an </a:t>
            </a:r>
            <a:r>
              <a:rPr lang="en-US" sz="1200" i="1" dirty="0">
                <a:latin typeface="+mn-lt"/>
              </a:rPr>
              <a:t>uncluttered background</a:t>
            </a:r>
            <a:r>
              <a:rPr lang="en-US" sz="1200" dirty="0">
                <a:latin typeface="+mn-lt"/>
              </a:rPr>
              <a:t>. Please do not sit near a fan due to the noise it generates.</a:t>
            </a:r>
            <a:br>
              <a:rPr lang="en-US" sz="1200" dirty="0">
                <a:latin typeface="+mn-lt"/>
              </a:rPr>
            </a:br>
            <a:endParaRPr lang="en-US" sz="1200" dirty="0">
              <a:latin typeface="+mn-lt"/>
            </a:endParaRPr>
          </a:p>
        </p:txBody>
      </p:sp>
      <p:grpSp>
        <p:nvGrpSpPr>
          <p:cNvPr id="38" name="Google Shape;778;p47"/>
          <p:cNvGrpSpPr/>
          <p:nvPr/>
        </p:nvGrpSpPr>
        <p:grpSpPr>
          <a:xfrm>
            <a:off x="720105" y="4554903"/>
            <a:ext cx="267493" cy="267493"/>
            <a:chOff x="2594325" y="1627175"/>
            <a:chExt cx="440850" cy="440850"/>
          </a:xfrm>
        </p:grpSpPr>
        <p:sp>
          <p:nvSpPr>
            <p:cNvPr id="39" name="Google Shape;779;p47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0" name="Google Shape;780;p47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1" name="Google Shape;781;p47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7"/>
          <p:cNvSpPr txBox="1">
            <a:spLocks noGrp="1"/>
          </p:cNvSpPr>
          <p:nvPr>
            <p:ph type="sldNum" idx="12"/>
          </p:nvPr>
        </p:nvSpPr>
        <p:spPr>
          <a:xfrm>
            <a:off x="8556125" y="4688650"/>
            <a:ext cx="3591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9" name="Google Shape;313;p29"/>
          <p:cNvSpPr txBox="1">
            <a:spLocks/>
          </p:cNvSpPr>
          <p:nvPr/>
        </p:nvSpPr>
        <p:spPr>
          <a:xfrm>
            <a:off x="550500" y="638789"/>
            <a:ext cx="61077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Use Virtual Background</a:t>
            </a:r>
          </a:p>
        </p:txBody>
      </p:sp>
      <p:sp>
        <p:nvSpPr>
          <p:cNvPr id="16" name="Google Shape;314;p29"/>
          <p:cNvSpPr txBox="1">
            <a:spLocks/>
          </p:cNvSpPr>
          <p:nvPr/>
        </p:nvSpPr>
        <p:spPr>
          <a:xfrm>
            <a:off x="550500" y="1226740"/>
            <a:ext cx="2995340" cy="153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8600" indent="-228600">
              <a:spcBef>
                <a:spcPts val="600"/>
              </a:spcBef>
              <a:buClr>
                <a:schemeClr val="accent2"/>
              </a:buClr>
              <a:buSzPct val="120000"/>
              <a:buFont typeface="+mj-lt"/>
              <a:buAutoNum type="arabicPeriod" startAt="5"/>
            </a:pPr>
            <a:r>
              <a:rPr lang="en-US" sz="1200" b="1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Click </a:t>
            </a:r>
            <a:r>
              <a:rPr lang="en-US" sz="1200" b="1" dirty="0">
                <a:solidFill>
                  <a:srgbClr val="0070C0"/>
                </a:solidFill>
                <a:latin typeface="+mn-lt"/>
                <a:ea typeface="Lato"/>
                <a:cs typeface="Lato"/>
                <a:sym typeface="Lato"/>
              </a:rPr>
              <a:t>+</a:t>
            </a:r>
            <a:r>
              <a:rPr lang="en-US" sz="1200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  and choosing your downloaded Virtual Background image location in your device.</a:t>
            </a:r>
            <a:r>
              <a:rPr lang="en-US" sz="12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200" b="1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If prompted, </a:t>
            </a:r>
            <a:r>
              <a:rPr lang="en-US" sz="1200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click </a:t>
            </a:r>
            <a:r>
              <a:rPr lang="en-US" sz="1200" dirty="0">
                <a:solidFill>
                  <a:schemeClr val="tx1"/>
                </a:solidFill>
                <a:latin typeface="+mn-lt"/>
                <a:ea typeface="Lato"/>
                <a:cs typeface="Lato"/>
                <a:sym typeface="Lato"/>
              </a:rPr>
              <a:t>Download</a:t>
            </a:r>
            <a:r>
              <a:rPr lang="en-US" sz="1200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 to download the package for virtual background without a green screen. </a:t>
            </a:r>
          </a:p>
          <a:p>
            <a:pPr marL="228600" lvl="0" indent="-228600">
              <a:spcBef>
                <a:spcPts val="600"/>
              </a:spcBef>
              <a:buClr>
                <a:schemeClr val="accent2"/>
              </a:buClr>
              <a:buSzPct val="120000"/>
              <a:buFont typeface="+mj-lt"/>
              <a:buAutoNum type="arabicPeriod" startAt="5"/>
            </a:pPr>
            <a:endParaRPr lang="en-US" sz="1200" dirty="0">
              <a:solidFill>
                <a:schemeClr val="dk1"/>
              </a:solidFill>
              <a:latin typeface="+mn-lt"/>
              <a:ea typeface="Lato"/>
              <a:cs typeface="Lato"/>
              <a:sym typeface="Lato"/>
            </a:endParaRPr>
          </a:p>
        </p:txBody>
      </p:sp>
      <p:pic>
        <p:nvPicPr>
          <p:cNvPr id="11" name="Picture 2" descr="50 Free Zoom Virtual Backgrounds and How to Make Your Own">
            <a:extLst>
              <a:ext uri="{FF2B5EF4-FFF2-40B4-BE49-F238E27FC236}">
                <a16:creationId xmlns:a16="http://schemas.microsoft.com/office/drawing/2014/main" id="{62C687B2-1038-449D-B750-8A97C503F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503" y="1226740"/>
            <a:ext cx="3988488" cy="3286547"/>
          </a:xfrm>
          <a:prstGeom prst="rect">
            <a:avLst/>
          </a:prstGeom>
          <a:ln w="3175">
            <a:solidFill>
              <a:srgbClr val="8DA3B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3444CC68-174A-41EF-AFFC-6F4B2D2FB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48" y="2592845"/>
            <a:ext cx="2921228" cy="715291"/>
          </a:xfrm>
          <a:prstGeom prst="rect">
            <a:avLst/>
          </a:prstGeom>
          <a:ln w="31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Google Shape;96;p13"/>
          <p:cNvSpPr txBox="1"/>
          <p:nvPr/>
        </p:nvSpPr>
        <p:spPr>
          <a:xfrm>
            <a:off x="628489" y="3482430"/>
            <a:ext cx="3146069" cy="706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</a:pPr>
            <a:r>
              <a:rPr lang="en-US" sz="1000" b="1" i="1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Note: </a:t>
            </a:r>
            <a:r>
              <a:rPr lang="en-US" sz="1000" i="1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After you select an option, that virtual background will display during your meetings. </a:t>
            </a:r>
          </a:p>
          <a:p>
            <a:pPr lvl="0">
              <a:spcBef>
                <a:spcPts val="600"/>
              </a:spcBef>
            </a:pPr>
            <a:r>
              <a:rPr lang="en-US" sz="1000" b="1" i="1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To disable Virtual Background</a:t>
            </a:r>
            <a:r>
              <a:rPr lang="en-US" sz="1000" i="1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, choose the option None.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000" dirty="0">
              <a:solidFill>
                <a:schemeClr val="accent1">
                  <a:lumMod val="75000"/>
                </a:schemeClr>
              </a:solidFill>
              <a:latin typeface="+mn-lt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1000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 </a:t>
            </a:r>
            <a:endParaRPr sz="1000" dirty="0">
              <a:solidFill>
                <a:schemeClr val="accent1">
                  <a:lumMod val="75000"/>
                </a:schemeClr>
              </a:solidFill>
              <a:latin typeface="+mn-lt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8246594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7"/>
          <p:cNvSpPr txBox="1">
            <a:spLocks noGrp="1"/>
          </p:cNvSpPr>
          <p:nvPr>
            <p:ph type="sldNum" idx="12"/>
          </p:nvPr>
        </p:nvSpPr>
        <p:spPr>
          <a:xfrm>
            <a:off x="8556125" y="4688650"/>
            <a:ext cx="3591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9" name="Google Shape;313;p29"/>
          <p:cNvSpPr txBox="1">
            <a:spLocks/>
          </p:cNvSpPr>
          <p:nvPr/>
        </p:nvSpPr>
        <p:spPr>
          <a:xfrm>
            <a:off x="550500" y="638789"/>
            <a:ext cx="61077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Use Virtual Background</a:t>
            </a:r>
          </a:p>
        </p:txBody>
      </p:sp>
      <p:sp>
        <p:nvSpPr>
          <p:cNvPr id="16" name="Google Shape;314;p29"/>
          <p:cNvSpPr txBox="1">
            <a:spLocks/>
          </p:cNvSpPr>
          <p:nvPr/>
        </p:nvSpPr>
        <p:spPr>
          <a:xfrm>
            <a:off x="550500" y="1226740"/>
            <a:ext cx="2995340" cy="153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8600" indent="-228600">
              <a:spcBef>
                <a:spcPts val="600"/>
              </a:spcBef>
              <a:buClr>
                <a:schemeClr val="accent2"/>
              </a:buClr>
              <a:buSzPct val="120000"/>
              <a:buFont typeface="+mj-lt"/>
              <a:buAutoNum type="arabicPeriod" startAt="4"/>
            </a:pPr>
            <a:r>
              <a:rPr lang="en-US" sz="1200" b="1" dirty="0">
                <a:solidFill>
                  <a:schemeClr val="dk1"/>
                </a:solidFill>
                <a:ea typeface="Lato"/>
                <a:cs typeface="Lato"/>
                <a:sym typeface="Lato"/>
              </a:rPr>
              <a:t>If you have a physical green screen set up</a:t>
            </a:r>
            <a:r>
              <a:rPr lang="en-US" sz="1200" dirty="0">
                <a:solidFill>
                  <a:schemeClr val="dk1"/>
                </a:solidFill>
                <a:ea typeface="Lato"/>
                <a:cs typeface="Lato"/>
                <a:sym typeface="Lato"/>
              </a:rPr>
              <a:t>, you can then click on your video to select the correct color for the green screen.</a:t>
            </a:r>
            <a:endParaRPr lang="en-US" sz="1200" b="1" dirty="0">
              <a:solidFill>
                <a:schemeClr val="dk1"/>
              </a:solidFill>
              <a:latin typeface="+mn-lt"/>
              <a:ea typeface="Lato"/>
              <a:cs typeface="Lato"/>
              <a:sym typeface="Lato"/>
            </a:endParaRPr>
          </a:p>
          <a:p>
            <a:pPr marL="228600" indent="-228600">
              <a:spcBef>
                <a:spcPts val="600"/>
              </a:spcBef>
              <a:buClr>
                <a:schemeClr val="accent2"/>
              </a:buClr>
              <a:buSzPct val="120000"/>
              <a:buFont typeface="+mj-lt"/>
              <a:buAutoNum type="arabicPeriod" startAt="4"/>
            </a:pPr>
            <a:r>
              <a:rPr lang="en-US" sz="1200" b="1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Click </a:t>
            </a:r>
            <a:r>
              <a:rPr lang="en-US" sz="1200" b="1" dirty="0">
                <a:solidFill>
                  <a:srgbClr val="0070C0"/>
                </a:solidFill>
                <a:latin typeface="+mn-lt"/>
                <a:ea typeface="Lato"/>
                <a:cs typeface="Lato"/>
                <a:sym typeface="Lato"/>
              </a:rPr>
              <a:t>+</a:t>
            </a:r>
            <a:r>
              <a:rPr lang="en-US" sz="1200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  and choosing your downloaded Virtual Background image location in your device.</a:t>
            </a:r>
            <a:r>
              <a:rPr lang="en-US" sz="12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200" b="1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If prompted, </a:t>
            </a:r>
            <a:r>
              <a:rPr lang="en-US" sz="1200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click </a:t>
            </a:r>
            <a:r>
              <a:rPr lang="en-US" sz="1200" dirty="0">
                <a:solidFill>
                  <a:schemeClr val="tx1"/>
                </a:solidFill>
                <a:latin typeface="+mn-lt"/>
                <a:ea typeface="Lato"/>
                <a:cs typeface="Lato"/>
                <a:sym typeface="Lato"/>
              </a:rPr>
              <a:t>Download</a:t>
            </a:r>
            <a:r>
              <a:rPr lang="en-US" sz="1200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 to download the package for virtual background without a green screen. </a:t>
            </a:r>
          </a:p>
          <a:p>
            <a:pPr marL="228600" lvl="0" indent="-228600">
              <a:spcBef>
                <a:spcPts val="600"/>
              </a:spcBef>
              <a:buClr>
                <a:schemeClr val="accent2"/>
              </a:buClr>
              <a:buSzPct val="120000"/>
              <a:buFont typeface="+mj-lt"/>
              <a:buAutoNum type="arabicPeriod" startAt="4"/>
            </a:pPr>
            <a:endParaRPr lang="en-US" sz="1200" dirty="0">
              <a:solidFill>
                <a:schemeClr val="dk1"/>
              </a:solidFill>
              <a:latin typeface="+mn-lt"/>
              <a:ea typeface="Lato"/>
              <a:cs typeface="Lato"/>
              <a:sym typeface="Lato"/>
            </a:endParaRPr>
          </a:p>
        </p:txBody>
      </p:sp>
      <p:pic>
        <p:nvPicPr>
          <p:cNvPr id="11" name="Picture 2" descr="50 Free Zoom Virtual Backgrounds and How to Make Your Own">
            <a:extLst>
              <a:ext uri="{FF2B5EF4-FFF2-40B4-BE49-F238E27FC236}">
                <a16:creationId xmlns:a16="http://schemas.microsoft.com/office/drawing/2014/main" id="{62C687B2-1038-449D-B750-8A97C503F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033" y="1226741"/>
            <a:ext cx="3595083" cy="2962378"/>
          </a:xfrm>
          <a:prstGeom prst="rect">
            <a:avLst/>
          </a:prstGeom>
          <a:ln w="3175">
            <a:solidFill>
              <a:srgbClr val="8DA3B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3444CC68-174A-41EF-AFFC-6F4B2D2FB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22" y="3416832"/>
            <a:ext cx="2921228" cy="715291"/>
          </a:xfrm>
          <a:prstGeom prst="rect">
            <a:avLst/>
          </a:prstGeom>
          <a:ln w="31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Google Shape;96;p13"/>
          <p:cNvSpPr txBox="1"/>
          <p:nvPr/>
        </p:nvSpPr>
        <p:spPr>
          <a:xfrm>
            <a:off x="696348" y="4242440"/>
            <a:ext cx="6409040" cy="706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</a:pPr>
            <a:r>
              <a:rPr lang="en-US" sz="1000" b="1" i="1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Note: </a:t>
            </a:r>
            <a:r>
              <a:rPr lang="en-US" sz="1000" i="1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After you select an option, that virtual background will display during your meetings. </a:t>
            </a:r>
          </a:p>
          <a:p>
            <a:pPr lvl="0">
              <a:spcBef>
                <a:spcPts val="600"/>
              </a:spcBef>
            </a:pPr>
            <a:r>
              <a:rPr lang="en-US" sz="1000" b="1" i="1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To disable Virtual Background</a:t>
            </a:r>
            <a:r>
              <a:rPr lang="en-US" sz="1000" i="1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, choose the option None.. 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000" dirty="0">
              <a:solidFill>
                <a:schemeClr val="accent1">
                  <a:lumMod val="75000"/>
                </a:schemeClr>
              </a:solidFill>
              <a:latin typeface="+mn-lt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1000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 </a:t>
            </a:r>
            <a:endParaRPr sz="1000" dirty="0">
              <a:solidFill>
                <a:schemeClr val="accent1">
                  <a:lumMod val="75000"/>
                </a:schemeClr>
              </a:solidFill>
              <a:latin typeface="+mn-lt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08424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7"/>
          <p:cNvSpPr txBox="1">
            <a:spLocks noGrp="1"/>
          </p:cNvSpPr>
          <p:nvPr>
            <p:ph type="sldNum" idx="12"/>
          </p:nvPr>
        </p:nvSpPr>
        <p:spPr>
          <a:xfrm>
            <a:off x="8346250" y="4688650"/>
            <a:ext cx="5691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3273" y="1470906"/>
            <a:ext cx="5573853" cy="3033900"/>
          </a:xfrm>
        </p:spPr>
        <p:txBody>
          <a:bodyPr/>
          <a:lstStyle/>
          <a:p>
            <a:pPr marL="0" indent="0">
              <a:buNone/>
            </a:pPr>
            <a:r>
              <a:rPr lang="en-US" sz="1400" b="1" dirty="0">
                <a:latin typeface="+mn-lt"/>
              </a:rPr>
              <a:t>Here are some useful guide and tips on Video Conferencing.</a:t>
            </a:r>
          </a:p>
          <a:p>
            <a:pPr marL="0" indent="0">
              <a:buNone/>
            </a:pPr>
            <a:endParaRPr lang="en-US" sz="1200" b="1" i="1" dirty="0">
              <a:latin typeface="+mn-lt"/>
            </a:endParaRPr>
          </a:p>
          <a:p>
            <a:pPr marL="742950" lvl="1" indent="-285750"/>
            <a:r>
              <a:rPr lang="en-US" sz="1200" b="1" dirty="0">
                <a:solidFill>
                  <a:schemeClr val="tx1"/>
                </a:solidFill>
                <a:latin typeface="+mn-lt"/>
                <a:hlinkClick r:id="rId3"/>
              </a:rPr>
              <a:t>4 Tips for Getting the Most Out of Zoom Video Conferencing</a:t>
            </a:r>
            <a:endParaRPr lang="en-US" sz="1200" b="1" dirty="0">
              <a:solidFill>
                <a:schemeClr val="tx1"/>
              </a:solidFill>
              <a:latin typeface="+mn-lt"/>
            </a:endParaRPr>
          </a:p>
          <a:p>
            <a:pPr marL="285750" indent="-285750"/>
            <a:endParaRPr lang="en-US" sz="1200" b="1" dirty="0">
              <a:solidFill>
                <a:schemeClr val="tx1"/>
              </a:solidFill>
              <a:latin typeface="+mn-lt"/>
            </a:endParaRPr>
          </a:p>
          <a:p>
            <a:pPr marL="1200150" lvl="2" indent="-285750"/>
            <a:r>
              <a:rPr lang="en-US" sz="1200" b="1" dirty="0">
                <a:solidFill>
                  <a:schemeClr val="tx1"/>
                </a:solidFill>
                <a:latin typeface="+mn-lt"/>
                <a:hlinkClick r:id="rId4"/>
              </a:rPr>
              <a:t>Joining &amp; Configuring Audio &amp; Video in Zoom</a:t>
            </a:r>
            <a:endParaRPr lang="en-US" sz="1200" b="1" dirty="0">
              <a:solidFill>
                <a:schemeClr val="tx1"/>
              </a:solidFill>
              <a:latin typeface="+mn-lt"/>
            </a:endParaRPr>
          </a:p>
          <a:p>
            <a:pPr marL="285750" indent="-285750"/>
            <a:endParaRPr lang="en-US" sz="1200" b="1" dirty="0">
              <a:solidFill>
                <a:schemeClr val="tx1"/>
              </a:solidFill>
              <a:latin typeface="+mn-lt"/>
            </a:endParaRPr>
          </a:p>
          <a:p>
            <a:pPr marL="1657350" lvl="3" indent="-285750">
              <a:buClr>
                <a:schemeClr val="accent2"/>
              </a:buClr>
            </a:pPr>
            <a:r>
              <a:rPr lang="en-US" sz="1200" b="1" dirty="0">
                <a:solidFill>
                  <a:schemeClr val="tx1"/>
                </a:solidFill>
                <a:latin typeface="+mn-lt"/>
                <a:hlinkClick r:id="rId5"/>
              </a:rPr>
              <a:t>How to use Zoom's Virtual Backgrounds</a:t>
            </a:r>
            <a:endParaRPr lang="en-US" sz="1200" b="1" dirty="0">
              <a:solidFill>
                <a:schemeClr val="tx1"/>
              </a:solidFill>
              <a:latin typeface="+mn-lt"/>
            </a:endParaRPr>
          </a:p>
          <a:p>
            <a:pPr marL="285750" indent="-285750"/>
            <a:endParaRPr lang="en-US" sz="1200" b="1" dirty="0">
              <a:solidFill>
                <a:schemeClr val="tx1"/>
              </a:solidFill>
              <a:latin typeface="+mn-lt"/>
            </a:endParaRPr>
          </a:p>
          <a:p>
            <a:pPr marL="2114550" lvl="4" indent="-285750">
              <a:buClr>
                <a:schemeClr val="accent2"/>
              </a:buClr>
            </a:pPr>
            <a:r>
              <a:rPr lang="en-US" sz="1200" b="1" dirty="0">
                <a:solidFill>
                  <a:schemeClr val="tx1"/>
                </a:solidFill>
                <a:latin typeface="+mn-lt"/>
                <a:hlinkClick r:id="rId6"/>
              </a:rPr>
              <a:t>Tips to Help You Meet Like a Pro</a:t>
            </a:r>
            <a:endParaRPr lang="en-US" sz="1200" b="1" dirty="0">
              <a:solidFill>
                <a:schemeClr val="tx1"/>
              </a:solidFill>
              <a:latin typeface="+mn-lt"/>
            </a:endParaRPr>
          </a:p>
          <a:p>
            <a:pPr marL="285750" indent="-285750"/>
            <a:endParaRPr lang="en-US" sz="1200" b="1" dirty="0">
              <a:solidFill>
                <a:schemeClr val="tx1"/>
              </a:solidFill>
              <a:latin typeface="+mn-lt"/>
            </a:endParaRPr>
          </a:p>
          <a:p>
            <a:pPr marL="2571750" lvl="5" indent="-285750">
              <a:buClr>
                <a:schemeClr val="accent2"/>
              </a:buClr>
            </a:pPr>
            <a:r>
              <a:rPr lang="en-US" sz="1200" b="1" dirty="0">
                <a:solidFill>
                  <a:schemeClr val="tx1"/>
                </a:solidFill>
                <a:latin typeface="+mn-lt"/>
                <a:hlinkClick r:id="rId7"/>
              </a:rPr>
              <a:t>Video Conferencing Setup Tips</a:t>
            </a:r>
            <a:endParaRPr lang="en-US" sz="1200" b="1" dirty="0">
              <a:solidFill>
                <a:schemeClr val="tx1"/>
              </a:solidFill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endParaRPr lang="en-US" sz="1200" dirty="0"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61133" y="738535"/>
            <a:ext cx="6107700" cy="396300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MORE INFOMATION</a:t>
            </a:r>
          </a:p>
        </p:txBody>
      </p:sp>
    </p:spTree>
    <p:extLst>
      <p:ext uri="{BB962C8B-B14F-4D97-AF65-F5344CB8AC3E}">
        <p14:creationId xmlns:p14="http://schemas.microsoft.com/office/powerpoint/2010/main" val="12662558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6"/>
          <p:cNvSpPr txBox="1">
            <a:spLocks noGrp="1"/>
          </p:cNvSpPr>
          <p:nvPr>
            <p:ph type="sldNum" idx="12"/>
          </p:nvPr>
        </p:nvSpPr>
        <p:spPr>
          <a:xfrm>
            <a:off x="8520650" y="4688650"/>
            <a:ext cx="3948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8" name="Google Shape;172;p18"/>
          <p:cNvSpPr txBox="1">
            <a:spLocks/>
          </p:cNvSpPr>
          <p:nvPr/>
        </p:nvSpPr>
        <p:spPr>
          <a:xfrm>
            <a:off x="1323731" y="1070665"/>
            <a:ext cx="6331711" cy="9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  <a:latin typeface="+mj-lt"/>
              </a:rPr>
              <a:t>ANY QUESTIONS?</a:t>
            </a:r>
          </a:p>
          <a:p>
            <a:r>
              <a:rPr lang="en-US" b="1" dirty="0">
                <a:solidFill>
                  <a:schemeClr val="bg1"/>
                </a:solidFill>
                <a:latin typeface="+mj-lt"/>
              </a:rPr>
              <a:t>CONTACT US</a:t>
            </a:r>
          </a:p>
        </p:txBody>
      </p:sp>
      <p:sp>
        <p:nvSpPr>
          <p:cNvPr id="9" name="Google Shape;173;p18"/>
          <p:cNvSpPr txBox="1">
            <a:spLocks/>
          </p:cNvSpPr>
          <p:nvPr/>
        </p:nvSpPr>
        <p:spPr>
          <a:xfrm>
            <a:off x="1323731" y="2106656"/>
            <a:ext cx="6097794" cy="868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ws Cycle"/>
              <a:buChar char="▸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ws Cycle"/>
              <a:buChar char="▹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ws Cycle"/>
              <a:buChar char="■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●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○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■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●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○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News Cycle"/>
              <a:buChar char="■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pPr marL="76200" indent="0">
              <a:buNone/>
            </a:pPr>
            <a:r>
              <a:rPr lang="en-US" sz="1200" b="1" dirty="0">
                <a:latin typeface="+mn-lt"/>
              </a:rPr>
              <a:t>Global Conference on Business and Social Sciences Series (GCBSS)</a:t>
            </a:r>
          </a:p>
          <a:p>
            <a:pPr marL="76200" indent="0">
              <a:buNone/>
            </a:pPr>
            <a:r>
              <a:rPr lang="en-US" sz="1200" b="1" dirty="0">
                <a:latin typeface="+mn-lt"/>
              </a:rPr>
              <a:t>Global Academy of Training and Research (GATR)</a:t>
            </a:r>
          </a:p>
          <a:p>
            <a:pPr marL="76200" indent="0">
              <a:buNone/>
            </a:pPr>
            <a:r>
              <a:rPr lang="en-US" sz="1200" dirty="0">
                <a:latin typeface="+mn-lt"/>
              </a:rPr>
              <a:t>IB Tower, Level 33, 8, </a:t>
            </a:r>
            <a:r>
              <a:rPr lang="en-US" sz="1200" dirty="0" err="1">
                <a:latin typeface="+mn-lt"/>
              </a:rPr>
              <a:t>Jln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Binjai</a:t>
            </a:r>
            <a:r>
              <a:rPr lang="en-US" sz="1200" dirty="0">
                <a:latin typeface="+mn-lt"/>
              </a:rPr>
              <a:t>, </a:t>
            </a:r>
          </a:p>
          <a:p>
            <a:pPr marL="76200" indent="0">
              <a:buNone/>
            </a:pPr>
            <a:r>
              <a:rPr lang="en-US" sz="1200" dirty="0">
                <a:latin typeface="+mn-lt"/>
              </a:rPr>
              <a:t>50450 Kuala Lumpur, Malaysia</a:t>
            </a:r>
            <a:br>
              <a:rPr lang="en-US" sz="1200" dirty="0">
                <a:latin typeface="+mn-lt"/>
              </a:rPr>
            </a:br>
            <a:endParaRPr lang="en-US" sz="1200" dirty="0">
              <a:latin typeface="+mn-lt"/>
            </a:endParaRPr>
          </a:p>
          <a:p>
            <a:pPr marL="76200" indent="0">
              <a:buNone/>
            </a:pPr>
            <a:r>
              <a:rPr lang="en-US" sz="1200" b="1" dirty="0">
                <a:latin typeface="+mn-lt"/>
              </a:rPr>
              <a:t>Tel:</a:t>
            </a:r>
            <a:r>
              <a:rPr lang="en-US" sz="1200" dirty="0">
                <a:latin typeface="+mn-lt"/>
              </a:rPr>
              <a:t> +603 2117 5006</a:t>
            </a:r>
          </a:p>
          <a:p>
            <a:pPr marL="76200" indent="0">
              <a:buNone/>
            </a:pPr>
            <a:r>
              <a:rPr lang="en-US" sz="1200" b="1" dirty="0">
                <a:latin typeface="+mn-lt"/>
              </a:rPr>
              <a:t>Mobile/ WhatsApp: </a:t>
            </a:r>
            <a:r>
              <a:rPr lang="en-US" sz="1200" dirty="0">
                <a:latin typeface="+mn-lt"/>
              </a:rPr>
              <a:t>+6017-3690275</a:t>
            </a:r>
          </a:p>
          <a:p>
            <a:pPr marL="76200" indent="0">
              <a:buNone/>
            </a:pPr>
            <a:endParaRPr lang="en-US" sz="1200" b="1" dirty="0">
              <a:latin typeface="+mn-lt"/>
            </a:endParaRPr>
          </a:p>
          <a:p>
            <a:pPr marL="76200" indent="0">
              <a:buNone/>
            </a:pPr>
            <a:r>
              <a:rPr lang="en-US" sz="1200" b="1" dirty="0">
                <a:latin typeface="+mn-lt"/>
              </a:rPr>
              <a:t>For General Inquiries: </a:t>
            </a:r>
            <a:r>
              <a:rPr lang="en-US" sz="1200" dirty="0">
                <a:latin typeface="+mn-lt"/>
              </a:rPr>
              <a:t>info@gcbss.org</a:t>
            </a:r>
          </a:p>
          <a:p>
            <a:pPr marL="76200" indent="0">
              <a:buNone/>
            </a:pPr>
            <a:r>
              <a:rPr lang="en-US" sz="1200" b="1" dirty="0">
                <a:latin typeface="+mn-lt"/>
              </a:rPr>
              <a:t>For Other Inquiries: </a:t>
            </a:r>
            <a:r>
              <a:rPr lang="en-US" sz="1200" dirty="0">
                <a:latin typeface="+mn-lt"/>
              </a:rPr>
              <a:t>admin@gatrenterprise.com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952074" y="-233916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8411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44"/>
          <p:cNvSpPr txBox="1">
            <a:spLocks noGrp="1"/>
          </p:cNvSpPr>
          <p:nvPr>
            <p:ph type="title" idx="4294967295"/>
          </p:nvPr>
        </p:nvSpPr>
        <p:spPr>
          <a:xfrm>
            <a:off x="1064655" y="451395"/>
            <a:ext cx="61077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Collaborators</a:t>
            </a:r>
            <a:endParaRPr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81" name="Google Shape;581;p44"/>
          <p:cNvSpPr txBox="1">
            <a:spLocks noGrp="1"/>
          </p:cNvSpPr>
          <p:nvPr>
            <p:ph type="sldNum" idx="12"/>
          </p:nvPr>
        </p:nvSpPr>
        <p:spPr>
          <a:xfrm>
            <a:off x="8556125" y="4688650"/>
            <a:ext cx="3591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68" y="3616689"/>
            <a:ext cx="1125065" cy="11313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874" y="2339635"/>
            <a:ext cx="1133906" cy="11402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627" y="3653230"/>
            <a:ext cx="1029699" cy="10354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864" y="2387812"/>
            <a:ext cx="1125438" cy="11316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376" y="2363094"/>
            <a:ext cx="1070275" cy="10762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433" y="2266204"/>
            <a:ext cx="1262983" cy="127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310" y="3620768"/>
            <a:ext cx="1088711" cy="1094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752" y="3696668"/>
            <a:ext cx="1076151" cy="10821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800" y="3723383"/>
            <a:ext cx="1023017" cy="1028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535" y="3563582"/>
            <a:ext cx="1230694" cy="12375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5" t="16945" r="18471" b="15719"/>
          <a:stretch/>
        </p:blipFill>
        <p:spPr>
          <a:xfrm>
            <a:off x="640941" y="2296684"/>
            <a:ext cx="1104950" cy="12090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874" y="1040569"/>
            <a:ext cx="1139909" cy="11462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7" t="15368" r="14641" b="15037"/>
          <a:stretch/>
        </p:blipFill>
        <p:spPr>
          <a:xfrm>
            <a:off x="5406949" y="1049841"/>
            <a:ext cx="1186984" cy="11276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708" y="997332"/>
            <a:ext cx="1215503" cy="122225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106" y="1059820"/>
            <a:ext cx="1091218" cy="109728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226" y="997332"/>
            <a:ext cx="1300880" cy="130810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708" y="2356575"/>
            <a:ext cx="1083242" cy="1089260"/>
          </a:xfrm>
          <a:prstGeom prst="rect">
            <a:avLst/>
          </a:prstGeom>
        </p:spPr>
      </p:pic>
      <p:pic>
        <p:nvPicPr>
          <p:cNvPr id="21" name="Picture 2" descr="Zealous Zooming: Effective Advocacy in Virtual Court">
            <a:extLst>
              <a:ext uri="{FF2B5EF4-FFF2-40B4-BE49-F238E27FC236}">
                <a16:creationId xmlns:a16="http://schemas.microsoft.com/office/drawing/2014/main" id="{227FAF46-CD53-4FE2-8FDA-ED5867A69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60" y="1131543"/>
            <a:ext cx="941183" cy="941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3"/>
          <p:cNvSpPr txBox="1">
            <a:spLocks noGrp="1"/>
          </p:cNvSpPr>
          <p:nvPr>
            <p:ph type="title"/>
          </p:nvPr>
        </p:nvSpPr>
        <p:spPr>
          <a:xfrm>
            <a:off x="459800" y="548063"/>
            <a:ext cx="722754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Guide for GCBSS Participants Via Zoom</a:t>
            </a:r>
            <a:endParaRPr sz="2800" dirty="0">
              <a:latin typeface="+mj-lt"/>
            </a:endParaRPr>
          </a:p>
        </p:txBody>
      </p:sp>
      <p:sp>
        <p:nvSpPr>
          <p:cNvPr id="140" name="Google Shape;140;p13"/>
          <p:cNvSpPr txBox="1">
            <a:spLocks noGrp="1"/>
          </p:cNvSpPr>
          <p:nvPr>
            <p:ph type="sldNum" idx="12"/>
          </p:nvPr>
        </p:nvSpPr>
        <p:spPr>
          <a:xfrm>
            <a:off x="8346250" y="4688650"/>
            <a:ext cx="5691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601919" y="1145866"/>
            <a:ext cx="3062431" cy="3566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ews Cycle"/>
              <a:buChar char="▸"/>
              <a:defRPr sz="2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ews Cycle"/>
              <a:buChar char="▹"/>
              <a:defRPr sz="2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ews Cycle"/>
              <a:buChar char="■"/>
              <a:defRPr sz="2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ews Cycle"/>
              <a:buChar char="●"/>
              <a:defRPr sz="2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ews Cycle"/>
              <a:buChar char="○"/>
              <a:defRPr sz="2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ews Cycle"/>
              <a:buChar char="■"/>
              <a:defRPr sz="2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ews Cycle"/>
              <a:buChar char="●"/>
              <a:defRPr sz="2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ews Cycle"/>
              <a:buChar char="○"/>
              <a:defRPr sz="2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000"/>
              <a:buFont typeface="News Cycle"/>
              <a:buChar char="■"/>
              <a:defRPr sz="2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pPr marL="444500" indent="-342900">
              <a:buSzPct val="120000"/>
              <a:buFont typeface="+mj-lt"/>
              <a:buAutoNum type="arabicPeriod" startAt="2"/>
            </a:pPr>
            <a:r>
              <a:rPr lang="en-US" sz="1200" b="1" dirty="0">
                <a:latin typeface="+mn-lt"/>
                <a:ea typeface="Lato"/>
                <a:cs typeface="Lato"/>
                <a:sym typeface="Lato"/>
              </a:rPr>
              <a:t>Your Device</a:t>
            </a:r>
            <a:br>
              <a:rPr lang="en-US" sz="1200" b="1" dirty="0">
                <a:latin typeface="+mn-lt"/>
                <a:ea typeface="Lato"/>
                <a:cs typeface="Lato"/>
                <a:sym typeface="Lato"/>
              </a:rPr>
            </a:br>
            <a:r>
              <a:rPr lang="en-US" sz="1200" b="1" dirty="0">
                <a:latin typeface="+mn-lt"/>
                <a:ea typeface="Lato"/>
                <a:cs typeface="Lato"/>
                <a:sym typeface="Lato"/>
              </a:rPr>
              <a:t>CAMERA:</a:t>
            </a:r>
          </a:p>
          <a:p>
            <a:pPr>
              <a:buSzPct val="120000"/>
            </a:pPr>
            <a:r>
              <a:rPr lang="en-US" sz="1200" dirty="0">
                <a:latin typeface="+mn-lt"/>
                <a:ea typeface="Lato"/>
                <a:cs typeface="Lato"/>
                <a:sym typeface="Lato"/>
              </a:rPr>
              <a:t>Position your device so that you are looking into the camera at eye-level rather than looking down (e.g. place your laptop or tablet on a box). </a:t>
            </a:r>
            <a:br>
              <a:rPr lang="en-US" sz="1200" dirty="0">
                <a:latin typeface="+mn-lt"/>
                <a:ea typeface="Lato"/>
                <a:cs typeface="Lato"/>
                <a:sym typeface="Lato"/>
              </a:rPr>
            </a:br>
            <a:endParaRPr lang="en-US" sz="1200" dirty="0">
              <a:latin typeface="+mn-lt"/>
              <a:ea typeface="Lato"/>
              <a:cs typeface="Lato"/>
              <a:sym typeface="Lato"/>
            </a:endParaRPr>
          </a:p>
          <a:p>
            <a:pPr>
              <a:buSzPct val="120000"/>
            </a:pPr>
            <a:r>
              <a:rPr lang="en-US" sz="1200" dirty="0">
                <a:latin typeface="+mn-lt"/>
                <a:ea typeface="Lato"/>
                <a:cs typeface="Lato"/>
                <a:sym typeface="Lato"/>
              </a:rPr>
              <a:t>Your camera should be about an arm’s length away from you and adjusted such that your eyes appear around one third from the top of the frame. </a:t>
            </a:r>
            <a:br>
              <a:rPr lang="en-US" sz="1200" dirty="0">
                <a:latin typeface="+mn-lt"/>
                <a:ea typeface="Lato"/>
                <a:cs typeface="Lato"/>
                <a:sym typeface="Lato"/>
              </a:rPr>
            </a:br>
            <a:br>
              <a:rPr lang="en-US" sz="1200" dirty="0">
                <a:latin typeface="+mn-lt"/>
                <a:ea typeface="Lato"/>
                <a:cs typeface="Lato"/>
                <a:sym typeface="Lato"/>
              </a:rPr>
            </a:br>
            <a:r>
              <a:rPr lang="en-US" sz="1200" b="1" dirty="0">
                <a:latin typeface="+mn-lt"/>
                <a:ea typeface="Lato"/>
                <a:cs typeface="Lato"/>
                <a:sym typeface="Lato"/>
              </a:rPr>
              <a:t>HEADPHONES:</a:t>
            </a:r>
          </a:p>
          <a:p>
            <a:pPr>
              <a:buSzPct val="120000"/>
            </a:pPr>
            <a:r>
              <a:rPr lang="en-US" sz="1200" dirty="0">
                <a:latin typeface="+mn-lt"/>
                <a:ea typeface="Lato"/>
                <a:cs typeface="Lato"/>
                <a:sym typeface="Lato"/>
              </a:rPr>
              <a:t>Headphones or earbuds are highly recommended to avoid audio feedback during meeting.</a:t>
            </a:r>
            <a:endParaRPr lang="en-US" sz="1200" b="1" dirty="0">
              <a:latin typeface="+mn-lt"/>
              <a:ea typeface="Lato"/>
              <a:cs typeface="Lato"/>
              <a:sym typeface="Lato"/>
            </a:endParaRPr>
          </a:p>
          <a:p>
            <a:endParaRPr lang="en-US" sz="1200" dirty="0">
              <a:latin typeface="+mn-lt"/>
              <a:ea typeface="Lato"/>
              <a:cs typeface="Lato"/>
              <a:sym typeface="Lato"/>
            </a:endParaRPr>
          </a:p>
        </p:txBody>
      </p:sp>
      <p:sp>
        <p:nvSpPr>
          <p:cNvPr id="13" name="Text Placeholder 4"/>
          <p:cNvSpPr txBox="1">
            <a:spLocks/>
          </p:cNvSpPr>
          <p:nvPr/>
        </p:nvSpPr>
        <p:spPr>
          <a:xfrm>
            <a:off x="3806590" y="1145866"/>
            <a:ext cx="2949810" cy="34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ews Cycle"/>
              <a:buChar char="▸"/>
              <a:defRPr sz="2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ews Cycle"/>
              <a:buChar char="▹"/>
              <a:defRPr sz="2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ews Cycle"/>
              <a:buChar char="■"/>
              <a:defRPr sz="2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ews Cycle"/>
              <a:buChar char="●"/>
              <a:defRPr sz="2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ews Cycle"/>
              <a:buChar char="○"/>
              <a:defRPr sz="2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ews Cycle"/>
              <a:buChar char="■"/>
              <a:defRPr sz="2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ews Cycle"/>
              <a:buChar char="●"/>
              <a:defRPr sz="2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ews Cycle"/>
              <a:buChar char="○"/>
              <a:defRPr sz="2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000"/>
              <a:buFont typeface="News Cycle"/>
              <a:buChar char="■"/>
              <a:defRPr sz="2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Font typeface="News Cycle"/>
              <a:buNone/>
            </a:pPr>
            <a:r>
              <a:rPr lang="en-US" sz="1200" b="1" u="sng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On Camera Suggestions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Font typeface="News Cycle"/>
              <a:buNone/>
            </a:pPr>
            <a:endParaRPr lang="en-US" sz="500" b="1" u="sng" dirty="0">
              <a:solidFill>
                <a:schemeClr val="accent1">
                  <a:lumMod val="75000"/>
                </a:schemeClr>
              </a:solidFill>
              <a:latin typeface="+mn-lt"/>
              <a:ea typeface="Lato"/>
              <a:cs typeface="Lato"/>
              <a:sym typeface="Lato"/>
            </a:endParaRPr>
          </a:p>
          <a:p>
            <a:pPr marL="171450" indent="-171450">
              <a:lnSpc>
                <a:spcPct val="100000"/>
              </a:lnSpc>
              <a:spcBef>
                <a:spcPts val="600"/>
              </a:spcBef>
              <a:buSzPct val="120000"/>
              <a:buFont typeface="Courier New" charset="0"/>
              <a:buChar char="o"/>
            </a:pPr>
            <a:r>
              <a:rPr lang="en-US" sz="10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While there is no mandatory dress code, </a:t>
            </a:r>
            <a:br>
              <a:rPr lang="en-US" sz="10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</a:br>
            <a:r>
              <a:rPr lang="en-US" sz="10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wear something smart casual to look presentable</a:t>
            </a:r>
            <a:r>
              <a:rPr lang="en-US" sz="1000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. Presenters are also encouraged to wear formal or traditional attire.</a:t>
            </a:r>
            <a:r>
              <a:rPr lang="en-US" sz="10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 </a:t>
            </a:r>
          </a:p>
          <a:p>
            <a:pPr marL="171450" indent="-171450">
              <a:lnSpc>
                <a:spcPct val="100000"/>
              </a:lnSpc>
              <a:spcBef>
                <a:spcPts val="600"/>
              </a:spcBef>
              <a:buSzPct val="120000"/>
              <a:buFont typeface="Courier New" charset="0"/>
              <a:buChar char="o"/>
            </a:pPr>
            <a:r>
              <a:rPr lang="en-US" sz="10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Keep your head and body relaxed </a:t>
            </a:r>
            <a:r>
              <a:rPr lang="en-US" sz="1000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but reasonably still throughout the webinar. Excessive movement (bobbing of head, moving from side to side, front and back) is distracting and may cause video pixilation/camera focusing issues.</a:t>
            </a:r>
          </a:p>
          <a:p>
            <a:pPr marL="171450" lvl="0" indent="-171450">
              <a:lnSpc>
                <a:spcPct val="100000"/>
              </a:lnSpc>
              <a:spcBef>
                <a:spcPts val="600"/>
              </a:spcBef>
              <a:buSzPct val="120000"/>
              <a:buFont typeface="Courier New" charset="0"/>
              <a:buChar char="o"/>
            </a:pPr>
            <a:r>
              <a:rPr lang="en-US" sz="10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Test your device, </a:t>
            </a:r>
            <a:r>
              <a:rPr lang="en-US" sz="1000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set up as outlined above at least 1 day before the webinar including your video, audio and internet connection.</a:t>
            </a:r>
            <a:br>
              <a:rPr lang="en-US" sz="1000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</a:br>
            <a:br>
              <a:rPr lang="en-US" sz="1000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</a:br>
            <a:r>
              <a:rPr lang="en-US" sz="10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Join a Test meeting to </a:t>
            </a:r>
            <a:r>
              <a:rPr lang="en-US" sz="1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familiarize yourself.</a:t>
            </a:r>
            <a:br>
              <a:rPr lang="en-US" sz="1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br>
              <a:rPr lang="en-US" sz="1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endParaRPr lang="en-US" sz="1000" b="1" dirty="0">
              <a:solidFill>
                <a:schemeClr val="accent1">
                  <a:lumMod val="75000"/>
                </a:schemeClr>
              </a:solidFill>
              <a:latin typeface="+mn-lt"/>
              <a:ea typeface="Lato"/>
              <a:cs typeface="Lato"/>
              <a:sym typeface="Lato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422D038-3519-4B14-82C0-8637F20354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8074" y="1061751"/>
            <a:ext cx="546906" cy="546906"/>
          </a:xfrm>
          <a:prstGeom prst="rect">
            <a:avLst/>
          </a:prstGeom>
        </p:spPr>
      </p:pic>
      <p:pic>
        <p:nvPicPr>
          <p:cNvPr id="15" name="Picture 6" descr="Earphone Icons - Free Download, PNG and SVG">
            <a:extLst>
              <a:ext uri="{FF2B5EF4-FFF2-40B4-BE49-F238E27FC236}">
                <a16:creationId xmlns:a16="http://schemas.microsoft.com/office/drawing/2014/main" id="{6420023F-60AD-42D8-BD12-07314C6B4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134" y="3510684"/>
            <a:ext cx="583736" cy="583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lick_here – First Presbyterian Church of Urbana">
            <a:hlinkClick r:id="rId5"/>
            <a:extLst>
              <a:ext uri="{FF2B5EF4-FFF2-40B4-BE49-F238E27FC236}">
                <a16:creationId xmlns:a16="http://schemas.microsoft.com/office/drawing/2014/main" id="{62BE5FFD-985E-4439-8A95-4450FEC89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570" y="4158218"/>
            <a:ext cx="1166812" cy="34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379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6"/>
          <p:cNvSpPr txBox="1">
            <a:spLocks noGrp="1"/>
          </p:cNvSpPr>
          <p:nvPr>
            <p:ph type="sldNum" idx="12"/>
          </p:nvPr>
        </p:nvSpPr>
        <p:spPr>
          <a:xfrm>
            <a:off x="8520650" y="4688650"/>
            <a:ext cx="3948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8" name="Google Shape;172;p18"/>
          <p:cNvSpPr txBox="1">
            <a:spLocks/>
          </p:cNvSpPr>
          <p:nvPr/>
        </p:nvSpPr>
        <p:spPr>
          <a:xfrm>
            <a:off x="1206773" y="3022634"/>
            <a:ext cx="6331711" cy="9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  <a:latin typeface="+mj-lt"/>
              </a:rPr>
              <a:t>HOW TO JOIN A SESSION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Google Shape;173;p18"/>
          <p:cNvSpPr txBox="1">
            <a:spLocks/>
          </p:cNvSpPr>
          <p:nvPr/>
        </p:nvSpPr>
        <p:spPr>
          <a:xfrm>
            <a:off x="1206772" y="4016587"/>
            <a:ext cx="6895237" cy="868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ws Cycle"/>
              <a:buChar char="▸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ws Cycle"/>
              <a:buChar char="▹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ws Cycle"/>
              <a:buChar char="■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●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○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■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●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○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News Cycle"/>
              <a:buChar char="■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pPr marL="0" indent="0">
              <a:buFont typeface="News Cycle"/>
              <a:buNone/>
            </a:pPr>
            <a:r>
              <a:rPr lang="en-US" sz="1400" b="1" i="1" dirty="0">
                <a:latin typeface="+mn-lt"/>
              </a:rPr>
              <a:t>A quick guide on how to join Opening Session, GCBSS workshops and concurrent sessions, features on Zoom and some useful tips to get most out of GCBSS In-Person and Visual conference.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"/>
          <a:stretch/>
        </p:blipFill>
        <p:spPr>
          <a:xfrm>
            <a:off x="1206773" y="584942"/>
            <a:ext cx="4598559" cy="263971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952074" y="-233916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653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9"/>
          <p:cNvSpPr txBox="1">
            <a:spLocks noGrp="1"/>
          </p:cNvSpPr>
          <p:nvPr>
            <p:ph type="title"/>
          </p:nvPr>
        </p:nvSpPr>
        <p:spPr>
          <a:xfrm>
            <a:off x="550500" y="638789"/>
            <a:ext cx="61077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How to join a session</a:t>
            </a:r>
            <a:endParaRPr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17" name="Google Shape;317;p29"/>
          <p:cNvSpPr txBox="1">
            <a:spLocks noGrp="1"/>
          </p:cNvSpPr>
          <p:nvPr>
            <p:ph type="sldNum" idx="12"/>
          </p:nvPr>
        </p:nvSpPr>
        <p:spPr>
          <a:xfrm>
            <a:off x="8346250" y="4688650"/>
            <a:ext cx="5691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13" name="Google Shape;314;p29"/>
          <p:cNvSpPr txBox="1">
            <a:spLocks/>
          </p:cNvSpPr>
          <p:nvPr/>
        </p:nvSpPr>
        <p:spPr>
          <a:xfrm>
            <a:off x="550500" y="1262844"/>
            <a:ext cx="6254337" cy="222463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lvl="0" indent="-171450">
              <a:spcBef>
                <a:spcPts val="600"/>
              </a:spcBef>
              <a:buClr>
                <a:schemeClr val="accent2"/>
              </a:buClr>
              <a:buSzPct val="120000"/>
              <a:buFont typeface="Arial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GCBSS Host will send an email invitation to join these sessions. In the email there should be a link to the session as well as the provided password.</a:t>
            </a:r>
          </a:p>
          <a:p>
            <a:pPr marL="171450" lvl="0" indent="-171450">
              <a:spcBef>
                <a:spcPts val="600"/>
              </a:spcBef>
              <a:buClr>
                <a:schemeClr val="accent2"/>
              </a:buClr>
              <a:buSzPct val="120000"/>
              <a:buFont typeface="Arial" charset="0"/>
              <a:buChar char="•"/>
            </a:pPr>
            <a:endParaRPr lang="en-US" sz="1200" dirty="0">
              <a:solidFill>
                <a:schemeClr val="dk1"/>
              </a:solidFill>
              <a:latin typeface="+mn-lt"/>
              <a:ea typeface="Lato"/>
              <a:cs typeface="Lato"/>
              <a:sym typeface="Lato"/>
            </a:endParaRPr>
          </a:p>
          <a:p>
            <a:pPr marL="171450" lvl="0" indent="-171450">
              <a:spcBef>
                <a:spcPts val="600"/>
              </a:spcBef>
              <a:buClr>
                <a:schemeClr val="accent2"/>
              </a:buClr>
              <a:buSzPct val="120000"/>
              <a:buFont typeface="Arial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To access the session, </a:t>
            </a:r>
            <a:r>
              <a:rPr lang="en-US" sz="1200" b="1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click on the link </a:t>
            </a:r>
            <a:r>
              <a:rPr lang="en-US" sz="1200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which will take you to another page in which gives you the option to launch or download Zoom </a:t>
            </a:r>
            <a:r>
              <a:rPr lang="en-US" sz="1200" i="1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(if you haven</a:t>
            </a:r>
            <a:r>
              <a:rPr lang="mr-IN" sz="1200" i="1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’</a:t>
            </a:r>
            <a:r>
              <a:rPr lang="en-US" sz="1200" i="1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t downloaded Zoom yet)</a:t>
            </a:r>
            <a:r>
              <a:rPr lang="en-US" sz="1200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.</a:t>
            </a:r>
          </a:p>
          <a:p>
            <a:pPr marL="171450" lvl="0" indent="-171450">
              <a:spcBef>
                <a:spcPts val="600"/>
              </a:spcBef>
              <a:buClr>
                <a:schemeClr val="accent2"/>
              </a:buClr>
              <a:buSzPct val="120000"/>
              <a:buFont typeface="Arial" charset="0"/>
              <a:buChar char="•"/>
            </a:pPr>
            <a:endParaRPr lang="en-US" sz="1200" dirty="0">
              <a:solidFill>
                <a:schemeClr val="dk1"/>
              </a:solidFill>
              <a:latin typeface="+mn-lt"/>
              <a:ea typeface="Lato"/>
              <a:cs typeface="Lato"/>
              <a:sym typeface="Lato"/>
            </a:endParaRPr>
          </a:p>
          <a:p>
            <a:pPr marL="171450" lvl="0" indent="-171450">
              <a:spcBef>
                <a:spcPts val="600"/>
              </a:spcBef>
              <a:buClr>
                <a:schemeClr val="accent2"/>
              </a:buClr>
              <a:buSzPct val="120000"/>
              <a:buFont typeface="Arial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Once you have launched Zoom, there will either be a pop-up that says </a:t>
            </a:r>
            <a:r>
              <a:rPr lang="en-US" sz="1200" b="1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Waiting for the host to start this meeting </a:t>
            </a:r>
            <a:r>
              <a:rPr lang="en-US" sz="1200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meaning that the session has not started yet, which is good time to check your audio quality and explore the settings.</a:t>
            </a:r>
          </a:p>
          <a:p>
            <a:pPr marL="171450" lvl="0" indent="-171450">
              <a:spcBef>
                <a:spcPts val="600"/>
              </a:spcBef>
              <a:buClr>
                <a:schemeClr val="accent2"/>
              </a:buClr>
              <a:buSzPct val="120000"/>
              <a:buFont typeface="Arial" charset="0"/>
              <a:buChar char="•"/>
            </a:pPr>
            <a:endParaRPr lang="en-US" sz="1200" dirty="0">
              <a:solidFill>
                <a:schemeClr val="dk1"/>
              </a:solidFill>
              <a:latin typeface="+mn-lt"/>
              <a:ea typeface="Lato"/>
              <a:cs typeface="Lato"/>
              <a:sym typeface="Lato"/>
            </a:endParaRPr>
          </a:p>
          <a:p>
            <a:pPr marL="171450" lvl="0" indent="-171450">
              <a:spcBef>
                <a:spcPts val="600"/>
              </a:spcBef>
              <a:buClr>
                <a:schemeClr val="accent2"/>
              </a:buClr>
              <a:buSzPct val="120000"/>
              <a:buFont typeface="Arial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You can also view all the upcoming Zoom meetings in the </a:t>
            </a:r>
            <a:r>
              <a:rPr lang="en-US" sz="1200" b="1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Meetings</a:t>
            </a:r>
            <a:r>
              <a:rPr lang="en-US" sz="1200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 tab and select the meeting that you want to join.</a:t>
            </a:r>
            <a:br>
              <a:rPr lang="en-US" sz="1200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</a:br>
            <a:endParaRPr lang="en-US" sz="1200" dirty="0">
              <a:solidFill>
                <a:schemeClr val="dk1"/>
              </a:solidFill>
              <a:latin typeface="+mn-lt"/>
              <a:ea typeface="Lato"/>
              <a:cs typeface="Lato"/>
              <a:sym typeface="Lato"/>
            </a:endParaRPr>
          </a:p>
          <a:p>
            <a:pPr lvl="0">
              <a:spcBef>
                <a:spcPts val="600"/>
              </a:spcBef>
              <a:buClr>
                <a:schemeClr val="accent2"/>
              </a:buClr>
              <a:buSzPct val="120000"/>
            </a:pPr>
            <a:r>
              <a:rPr lang="en-US" sz="1200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  <a:hlinkClick r:id="rId3"/>
              </a:rPr>
              <a:t>https://support.zoom.us/hc/en-us/articles/201362193-Joining-a-Meeting</a:t>
            </a:r>
            <a:endParaRPr lang="en-US" sz="1200" dirty="0">
              <a:solidFill>
                <a:schemeClr val="dk1"/>
              </a:solidFill>
              <a:latin typeface="+mn-lt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25763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6"/>
          <p:cNvSpPr txBox="1">
            <a:spLocks noGrp="1"/>
          </p:cNvSpPr>
          <p:nvPr>
            <p:ph type="sldNum" idx="12"/>
          </p:nvPr>
        </p:nvSpPr>
        <p:spPr>
          <a:xfrm>
            <a:off x="8520650" y="4688650"/>
            <a:ext cx="3948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8" name="Google Shape;172;p18"/>
          <p:cNvSpPr txBox="1">
            <a:spLocks/>
          </p:cNvSpPr>
          <p:nvPr/>
        </p:nvSpPr>
        <p:spPr>
          <a:xfrm>
            <a:off x="1323731" y="2782507"/>
            <a:ext cx="6331711" cy="9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  <a:latin typeface="+mj-lt"/>
              </a:rPr>
              <a:t>HOW TO SHARE SCREEN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Google Shape;173;p18"/>
          <p:cNvSpPr txBox="1">
            <a:spLocks/>
          </p:cNvSpPr>
          <p:nvPr/>
        </p:nvSpPr>
        <p:spPr>
          <a:xfrm>
            <a:off x="1323731" y="3690907"/>
            <a:ext cx="6097794" cy="868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ws Cycle"/>
              <a:buChar char="▸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ws Cycle"/>
              <a:buChar char="▹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ws Cycle"/>
              <a:buChar char="■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●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○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■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●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○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News Cycle"/>
              <a:buChar char="■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1200" b="1" i="1" dirty="0">
                <a:solidFill>
                  <a:schemeClr val="tx1"/>
                </a:solidFill>
                <a:latin typeface="+mn-lt"/>
              </a:rPr>
              <a:t>Guide for plenary speakers and presenters on how to share screen during a session. </a:t>
            </a:r>
            <a:r>
              <a:rPr lang="en-US" sz="1200" i="1" dirty="0">
                <a:solidFill>
                  <a:schemeClr val="tx1"/>
                </a:solidFill>
                <a:latin typeface="+mn-lt"/>
              </a:rPr>
              <a:t>In Zoom, both hosts and participants can share their screen. However, participants cannot share if the host is already sharing or if the host has disabled this feature for participants.</a:t>
            </a:r>
            <a:endParaRPr lang="en-US" sz="1200" i="1" dirty="0">
              <a:solidFill>
                <a:schemeClr val="tx1"/>
              </a:solidFill>
              <a:latin typeface="+mn-lt"/>
              <a:ea typeface="Lato"/>
              <a:cs typeface="Lato"/>
              <a:sym typeface="Lato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1200" i="1" dirty="0">
                <a:solidFill>
                  <a:schemeClr val="tx1"/>
                </a:solidFill>
                <a:latin typeface="+mn-lt"/>
              </a:rPr>
              <a:t> </a:t>
            </a:r>
            <a:endParaRPr lang="en-US" sz="1200" i="1" dirty="0">
              <a:solidFill>
                <a:schemeClr val="tx1"/>
              </a:solidFill>
              <a:latin typeface="+mn-lt"/>
              <a:ea typeface="Lato"/>
              <a:cs typeface="Lato"/>
              <a:sym typeface="Lato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52074" y="-233916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99" b="3319"/>
          <a:stretch/>
        </p:blipFill>
        <p:spPr>
          <a:xfrm>
            <a:off x="1323731" y="762139"/>
            <a:ext cx="4290260" cy="220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820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7"/>
          <p:cNvSpPr txBox="1">
            <a:spLocks noGrp="1"/>
          </p:cNvSpPr>
          <p:nvPr>
            <p:ph type="sldNum" idx="12"/>
          </p:nvPr>
        </p:nvSpPr>
        <p:spPr>
          <a:xfrm>
            <a:off x="8556125" y="4688650"/>
            <a:ext cx="3591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9" name="Google Shape;313;p29"/>
          <p:cNvSpPr txBox="1">
            <a:spLocks/>
          </p:cNvSpPr>
          <p:nvPr/>
        </p:nvSpPr>
        <p:spPr>
          <a:xfrm>
            <a:off x="550500" y="638789"/>
            <a:ext cx="61077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How to Share Screen</a:t>
            </a:r>
          </a:p>
        </p:txBody>
      </p:sp>
      <p:sp>
        <p:nvSpPr>
          <p:cNvPr id="8" name="Google Shape;314;p29"/>
          <p:cNvSpPr txBox="1">
            <a:spLocks/>
          </p:cNvSpPr>
          <p:nvPr/>
        </p:nvSpPr>
        <p:spPr>
          <a:xfrm>
            <a:off x="550499" y="1216107"/>
            <a:ext cx="3362281" cy="308017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8600" lvl="0" indent="-228600">
              <a:spcBef>
                <a:spcPts val="600"/>
              </a:spcBef>
              <a:buClr>
                <a:schemeClr val="accent2"/>
              </a:buClr>
              <a:buSzPct val="120000"/>
              <a:buFont typeface="+mj-lt"/>
              <a:buAutoNum type="arabicPeriod"/>
            </a:pPr>
            <a:r>
              <a:rPr lang="en-US" sz="1200" b="1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Click the share screen button </a:t>
            </a:r>
            <a:r>
              <a:rPr lang="en-US" sz="1200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on the menu bar.</a:t>
            </a:r>
          </a:p>
          <a:p>
            <a:pPr marL="228600" lvl="0" indent="-228600">
              <a:spcBef>
                <a:spcPts val="600"/>
              </a:spcBef>
              <a:buClr>
                <a:schemeClr val="accent2"/>
              </a:buClr>
              <a:buSzPct val="120000"/>
              <a:buFont typeface="+mj-lt"/>
              <a:buAutoNum type="arabicPeriod"/>
            </a:pPr>
            <a:endParaRPr lang="en-US" sz="1200" b="1" i="1" dirty="0">
              <a:solidFill>
                <a:schemeClr val="dk1"/>
              </a:solidFill>
              <a:latin typeface="+mn-lt"/>
              <a:ea typeface="Lato"/>
              <a:cs typeface="Lato"/>
              <a:sym typeface="Lato"/>
            </a:endParaRPr>
          </a:p>
          <a:p>
            <a:pPr marL="228600" lvl="0" indent="-228600">
              <a:spcBef>
                <a:spcPts val="600"/>
              </a:spcBef>
              <a:buClr>
                <a:schemeClr val="accent2"/>
              </a:buClr>
              <a:buSzPct val="120000"/>
              <a:buFont typeface="+mj-lt"/>
              <a:buAutoNum type="arabicPeriod"/>
            </a:pPr>
            <a:endParaRPr lang="en-US" sz="1200" b="1" i="1" dirty="0">
              <a:solidFill>
                <a:schemeClr val="dk1"/>
              </a:solidFill>
              <a:latin typeface="+mn-lt"/>
              <a:ea typeface="Lato"/>
              <a:cs typeface="Lato"/>
              <a:sym typeface="Lato"/>
            </a:endParaRPr>
          </a:p>
          <a:p>
            <a:pPr marL="228600" lvl="0" indent="-228600">
              <a:spcBef>
                <a:spcPts val="600"/>
              </a:spcBef>
              <a:buClr>
                <a:schemeClr val="accent2"/>
              </a:buClr>
              <a:buSzPct val="120000"/>
              <a:buFont typeface="+mj-lt"/>
              <a:buAutoNum type="arabicPeriod"/>
            </a:pPr>
            <a:endParaRPr lang="en-US" sz="1200" b="1" i="1" dirty="0">
              <a:solidFill>
                <a:schemeClr val="accent1">
                  <a:lumMod val="75000"/>
                </a:schemeClr>
              </a:solidFill>
              <a:latin typeface="+mn-lt"/>
              <a:ea typeface="Lato"/>
              <a:cs typeface="Lato"/>
              <a:sym typeface="Lato"/>
            </a:endParaRPr>
          </a:p>
          <a:p>
            <a:pPr marL="228600" lvl="0" indent="-228600">
              <a:spcBef>
                <a:spcPts val="600"/>
              </a:spcBef>
              <a:buClr>
                <a:schemeClr val="accent2"/>
              </a:buClr>
              <a:buSzPct val="120000"/>
              <a:buFont typeface="+mj-lt"/>
              <a:buAutoNum type="arabicPeriod"/>
            </a:pPr>
            <a:endParaRPr lang="en-US" sz="1200" b="1" i="1" dirty="0">
              <a:solidFill>
                <a:schemeClr val="accent1">
                  <a:lumMod val="75000"/>
                </a:schemeClr>
              </a:solidFill>
              <a:latin typeface="+mn-lt"/>
              <a:ea typeface="Lato"/>
              <a:cs typeface="Lato"/>
              <a:sym typeface="Lato"/>
            </a:endParaRPr>
          </a:p>
          <a:p>
            <a:pPr marL="228600" lvl="0" indent="-228600">
              <a:spcBef>
                <a:spcPts val="600"/>
              </a:spcBef>
              <a:buClr>
                <a:schemeClr val="accent2"/>
              </a:buClr>
              <a:buSzPct val="120000"/>
              <a:buFont typeface="+mj-lt"/>
              <a:buAutoNum type="arabicPeriod"/>
            </a:pPr>
            <a:endParaRPr lang="en-US" sz="1200" b="1" i="1" dirty="0">
              <a:solidFill>
                <a:schemeClr val="accent1">
                  <a:lumMod val="75000"/>
                </a:schemeClr>
              </a:solidFill>
              <a:latin typeface="+mn-lt"/>
              <a:ea typeface="Lato"/>
              <a:cs typeface="Lato"/>
              <a:sym typeface="Lato"/>
            </a:endParaRPr>
          </a:p>
          <a:p>
            <a:pPr marL="228600" lvl="0" indent="-228600">
              <a:spcBef>
                <a:spcPts val="600"/>
              </a:spcBef>
              <a:buClr>
                <a:schemeClr val="accent2"/>
              </a:buClr>
              <a:buSzPct val="120000"/>
              <a:buFont typeface="+mj-lt"/>
              <a:buAutoNum type="arabicPeriod"/>
            </a:pPr>
            <a:r>
              <a:rPr lang="en-US" sz="1200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Select the desktop or application you would like to share or select whiteboard to share a whiteboard. Selecting </a:t>
            </a:r>
            <a:r>
              <a:rPr lang="en-US" sz="1200" b="1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Screen </a:t>
            </a:r>
            <a:r>
              <a:rPr lang="en-US" sz="1200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will allow you to share any open window on your computer.</a:t>
            </a:r>
          </a:p>
          <a:p>
            <a:pPr marL="228600" lvl="0" indent="-228600">
              <a:spcBef>
                <a:spcPts val="600"/>
              </a:spcBef>
              <a:buClr>
                <a:schemeClr val="accent2"/>
              </a:buClr>
              <a:buSzPct val="120000"/>
              <a:buFont typeface="+mj-lt"/>
              <a:buAutoNum type="arabicPeriod"/>
            </a:pPr>
            <a:endParaRPr lang="en-US" sz="1200" dirty="0">
              <a:solidFill>
                <a:schemeClr val="dk1"/>
              </a:solidFill>
              <a:latin typeface="+mn-lt"/>
              <a:ea typeface="Lato"/>
              <a:cs typeface="Lato"/>
              <a:sym typeface="Lato"/>
            </a:endParaRPr>
          </a:p>
          <a:p>
            <a:pPr lvl="0">
              <a:spcBef>
                <a:spcPts val="600"/>
              </a:spcBef>
              <a:buClr>
                <a:schemeClr val="accent2"/>
              </a:buClr>
              <a:buSzPct val="120000"/>
            </a:pPr>
            <a:r>
              <a:rPr lang="en-US" sz="1000" b="1" i="1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Note: Make sure the application (Word, PowerPoint, Chrome, </a:t>
            </a:r>
            <a:r>
              <a:rPr lang="en-US" sz="1000" b="1" i="1" dirty="0" err="1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etc</a:t>
            </a:r>
            <a:r>
              <a:rPr lang="en-US" sz="1000" b="1" i="1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) you’d like to share is open before you start sharing your screen.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99" y="1832713"/>
            <a:ext cx="3241124" cy="923482"/>
          </a:xfrm>
          <a:prstGeom prst="rect">
            <a:avLst/>
          </a:prstGeom>
        </p:spPr>
      </p:pic>
      <p:sp>
        <p:nvSpPr>
          <p:cNvPr id="12" name="Google Shape;314;p29"/>
          <p:cNvSpPr txBox="1">
            <a:spLocks/>
          </p:cNvSpPr>
          <p:nvPr/>
        </p:nvSpPr>
        <p:spPr>
          <a:xfrm>
            <a:off x="4158480" y="1216107"/>
            <a:ext cx="3362281" cy="308017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8600" lvl="0" indent="-228600">
              <a:spcBef>
                <a:spcPts val="600"/>
              </a:spcBef>
              <a:buClr>
                <a:schemeClr val="accent2"/>
              </a:buClr>
              <a:buSzPct val="120000"/>
              <a:buFont typeface="+mj-lt"/>
              <a:buAutoNum type="arabicPeriod" startAt="3"/>
            </a:pPr>
            <a:r>
              <a:rPr lang="en-US" sz="1200" dirty="0"/>
              <a:t>Click the </a:t>
            </a:r>
            <a:r>
              <a:rPr lang="en-US" sz="1200" b="1" dirty="0"/>
              <a:t>Share </a:t>
            </a:r>
            <a:r>
              <a:rPr lang="en-US" sz="1200" dirty="0"/>
              <a:t>button in the bottom-right corner of the window.</a:t>
            </a:r>
          </a:p>
          <a:p>
            <a:pPr marL="228600" lvl="0" indent="-228600">
              <a:spcBef>
                <a:spcPts val="600"/>
              </a:spcBef>
              <a:buClr>
                <a:schemeClr val="accent2"/>
              </a:buClr>
              <a:buSzPct val="120000"/>
              <a:buFont typeface="+mj-lt"/>
              <a:buAutoNum type="arabicPeriod" startAt="3"/>
            </a:pPr>
            <a:endParaRPr lang="en-US" sz="1200" i="1" dirty="0">
              <a:solidFill>
                <a:schemeClr val="accent1">
                  <a:lumMod val="75000"/>
                </a:schemeClr>
              </a:solidFill>
              <a:latin typeface="+mn-lt"/>
              <a:ea typeface="Lato"/>
              <a:cs typeface="Lato"/>
              <a:sym typeface="Lato"/>
            </a:endParaRPr>
          </a:p>
          <a:p>
            <a:pPr marL="228600" lvl="0" indent="-228600">
              <a:spcBef>
                <a:spcPts val="600"/>
              </a:spcBef>
              <a:buClr>
                <a:schemeClr val="accent2"/>
              </a:buClr>
              <a:buSzPct val="120000"/>
              <a:buFont typeface="+mj-lt"/>
              <a:buAutoNum type="arabicPeriod" startAt="3"/>
            </a:pPr>
            <a:endParaRPr lang="en-US" sz="1200" i="1" dirty="0">
              <a:solidFill>
                <a:schemeClr val="accent1">
                  <a:lumMod val="75000"/>
                </a:schemeClr>
              </a:solidFill>
              <a:latin typeface="+mn-lt"/>
              <a:ea typeface="Lato"/>
              <a:cs typeface="Lato"/>
              <a:sym typeface="Lato"/>
            </a:endParaRPr>
          </a:p>
          <a:p>
            <a:pPr marL="228600" lvl="0" indent="-228600">
              <a:spcBef>
                <a:spcPts val="600"/>
              </a:spcBef>
              <a:buClr>
                <a:schemeClr val="accent2"/>
              </a:buClr>
              <a:buSzPct val="120000"/>
              <a:buFont typeface="+mj-lt"/>
              <a:buAutoNum type="arabicPeriod" startAt="3"/>
            </a:pPr>
            <a:endParaRPr lang="en-US" sz="1200" i="1" dirty="0">
              <a:solidFill>
                <a:schemeClr val="accent1">
                  <a:lumMod val="75000"/>
                </a:schemeClr>
              </a:solidFill>
              <a:latin typeface="+mn-lt"/>
              <a:ea typeface="Lato"/>
              <a:cs typeface="Lato"/>
              <a:sym typeface="Lato"/>
            </a:endParaRPr>
          </a:p>
          <a:p>
            <a:pPr marL="228600" lvl="0" indent="-228600">
              <a:spcBef>
                <a:spcPts val="600"/>
              </a:spcBef>
              <a:buClr>
                <a:schemeClr val="accent2"/>
              </a:buClr>
              <a:buSzPct val="120000"/>
              <a:buFont typeface="+mj-lt"/>
              <a:buAutoNum type="arabicPeriod" startAt="3"/>
            </a:pPr>
            <a:endParaRPr lang="en-US" sz="1200" i="1" dirty="0">
              <a:solidFill>
                <a:schemeClr val="accent1">
                  <a:lumMod val="75000"/>
                </a:schemeClr>
              </a:solidFill>
              <a:latin typeface="+mn-lt"/>
              <a:ea typeface="Lato"/>
              <a:cs typeface="Lato"/>
              <a:sym typeface="Lato"/>
            </a:endParaRPr>
          </a:p>
          <a:p>
            <a:pPr marL="228600" lvl="0" indent="-228600">
              <a:spcBef>
                <a:spcPts val="600"/>
              </a:spcBef>
              <a:buClr>
                <a:schemeClr val="accent2"/>
              </a:buClr>
              <a:buSzPct val="120000"/>
              <a:buFont typeface="+mj-lt"/>
              <a:buAutoNum type="arabicPeriod" startAt="3"/>
            </a:pPr>
            <a:endParaRPr lang="en-US" sz="1200" i="1" dirty="0">
              <a:solidFill>
                <a:schemeClr val="accent1">
                  <a:lumMod val="75000"/>
                </a:schemeClr>
              </a:solidFill>
              <a:latin typeface="+mn-lt"/>
              <a:ea typeface="Lato"/>
              <a:cs typeface="Lato"/>
              <a:sym typeface="Lato"/>
            </a:endParaRPr>
          </a:p>
          <a:p>
            <a:pPr marL="228600" lvl="0" indent="-228600">
              <a:spcBef>
                <a:spcPts val="600"/>
              </a:spcBef>
              <a:buClr>
                <a:schemeClr val="accent2"/>
              </a:buClr>
              <a:buSzPct val="120000"/>
              <a:buFont typeface="+mj-lt"/>
              <a:buAutoNum type="arabicPeriod" startAt="3"/>
            </a:pPr>
            <a:r>
              <a:rPr lang="en-US" sz="1200" dirty="0"/>
              <a:t>To stop screen sharing, click the red </a:t>
            </a:r>
            <a:r>
              <a:rPr lang="en-US" sz="1200" b="1" dirty="0"/>
              <a:t>Stop Share</a:t>
            </a:r>
            <a:r>
              <a:rPr lang="en-US" sz="1200" dirty="0"/>
              <a:t> button at the top of the screen you are currently sharing. </a:t>
            </a:r>
            <a:endParaRPr lang="en-US" sz="1200" i="1" dirty="0">
              <a:solidFill>
                <a:schemeClr val="accent1">
                  <a:lumMod val="75000"/>
                </a:schemeClr>
              </a:solidFill>
              <a:latin typeface="+mn-lt"/>
              <a:ea typeface="Lato"/>
              <a:cs typeface="Lato"/>
              <a:sym typeface="Lato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377" y="1832713"/>
            <a:ext cx="2353930" cy="9706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377" y="3705474"/>
            <a:ext cx="3183767" cy="67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160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6"/>
          <p:cNvSpPr txBox="1">
            <a:spLocks noGrp="1"/>
          </p:cNvSpPr>
          <p:nvPr>
            <p:ph type="sldNum" idx="12"/>
          </p:nvPr>
        </p:nvSpPr>
        <p:spPr>
          <a:xfrm>
            <a:off x="8520650" y="4688650"/>
            <a:ext cx="3948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8" name="Google Shape;172;p18"/>
          <p:cNvSpPr txBox="1">
            <a:spLocks/>
          </p:cNvSpPr>
          <p:nvPr/>
        </p:nvSpPr>
        <p:spPr>
          <a:xfrm>
            <a:off x="1323731" y="2782507"/>
            <a:ext cx="6331711" cy="9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  <a:latin typeface="+mj-lt"/>
              </a:rPr>
              <a:t>INTERACT AS A PARTICIPANT</a:t>
            </a:r>
          </a:p>
        </p:txBody>
      </p:sp>
      <p:sp>
        <p:nvSpPr>
          <p:cNvPr id="9" name="Google Shape;173;p18"/>
          <p:cNvSpPr txBox="1">
            <a:spLocks/>
          </p:cNvSpPr>
          <p:nvPr/>
        </p:nvSpPr>
        <p:spPr>
          <a:xfrm>
            <a:off x="1323731" y="3690907"/>
            <a:ext cx="6097794" cy="868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ws Cycle"/>
              <a:buChar char="▸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ws Cycle"/>
              <a:buChar char="▹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ws Cycle"/>
              <a:buChar char="■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●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○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■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●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○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News Cycle"/>
              <a:buChar char="■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1200" b="1" i="1" dirty="0">
                <a:solidFill>
                  <a:schemeClr val="tx1"/>
                </a:solidFill>
                <a:latin typeface="+mn-lt"/>
              </a:rPr>
              <a:t>As a participants, you are able to interact through out the session with features such as Sharing a Reaction, Providing Nonverbal Feedback and Sending message with Chat. Here’s a guide on how to use them.</a:t>
            </a:r>
            <a:endParaRPr lang="en-US" sz="1200" i="1" dirty="0">
              <a:solidFill>
                <a:schemeClr val="tx1"/>
              </a:solidFill>
              <a:latin typeface="+mn-lt"/>
              <a:ea typeface="Lato"/>
              <a:cs typeface="Lato"/>
              <a:sym typeface="Lato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1200" i="1" dirty="0">
                <a:solidFill>
                  <a:schemeClr val="tx1"/>
                </a:solidFill>
                <a:latin typeface="+mn-lt"/>
              </a:rPr>
              <a:t> </a:t>
            </a:r>
            <a:endParaRPr lang="en-US" sz="1200" i="1" dirty="0">
              <a:solidFill>
                <a:schemeClr val="tx1"/>
              </a:solidFill>
              <a:latin typeface="+mn-lt"/>
              <a:ea typeface="Lato"/>
              <a:cs typeface="Lato"/>
              <a:sym typeface="Lato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52074" y="-233916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731" y="625342"/>
            <a:ext cx="4444014" cy="233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600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7"/>
          <p:cNvSpPr txBox="1">
            <a:spLocks noGrp="1"/>
          </p:cNvSpPr>
          <p:nvPr>
            <p:ph type="title"/>
          </p:nvPr>
        </p:nvSpPr>
        <p:spPr>
          <a:xfrm>
            <a:off x="550500" y="759800"/>
            <a:ext cx="61077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Sharing a reaction</a:t>
            </a:r>
            <a:endParaRPr i="1" dirty="0">
              <a:latin typeface="+mj-lt"/>
            </a:endParaRPr>
          </a:p>
        </p:txBody>
      </p:sp>
      <p:sp>
        <p:nvSpPr>
          <p:cNvPr id="166" name="Google Shape;166;p17"/>
          <p:cNvSpPr txBox="1">
            <a:spLocks noGrp="1"/>
          </p:cNvSpPr>
          <p:nvPr>
            <p:ph type="body" idx="1"/>
          </p:nvPr>
        </p:nvSpPr>
        <p:spPr>
          <a:xfrm>
            <a:off x="560811" y="1353948"/>
            <a:ext cx="3447663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Bef>
                <a:spcPts val="600"/>
              </a:spcBef>
              <a:buSzPct val="120000"/>
              <a:buNone/>
            </a:pPr>
            <a:r>
              <a:rPr lang="en-US" sz="1200" dirty="0">
                <a:solidFill>
                  <a:schemeClr val="tx1"/>
                </a:solidFill>
                <a:latin typeface="+mn-lt"/>
              </a:rPr>
              <a:t>Participants can react during speech or presentation by an emoji to communicate without interruption. </a:t>
            </a:r>
          </a:p>
          <a:p>
            <a:pPr marL="228600" indent="-228600">
              <a:spcBef>
                <a:spcPts val="600"/>
              </a:spcBef>
              <a:buSzPct val="120000"/>
              <a:buFont typeface="+mj-lt"/>
              <a:buAutoNum type="arabicPeriod"/>
            </a:pPr>
            <a:r>
              <a:rPr lang="en-US" sz="1200" b="1" dirty="0">
                <a:solidFill>
                  <a:schemeClr val="tx1"/>
                </a:solidFill>
                <a:latin typeface="+mn-lt"/>
                <a:ea typeface="Lato"/>
                <a:cs typeface="Lato"/>
                <a:sym typeface="Lato"/>
              </a:rPr>
              <a:t>In </a:t>
            </a:r>
            <a:r>
              <a:rPr lang="en-US" sz="1200" b="1" dirty="0">
                <a:latin typeface="+mn-lt"/>
                <a:ea typeface="Lato"/>
                <a:cs typeface="Lato"/>
                <a:sym typeface="Lato"/>
              </a:rPr>
              <a:t>your meeting controls, </a:t>
            </a:r>
            <a:br>
              <a:rPr lang="en-US" sz="1200" b="1" dirty="0">
                <a:latin typeface="+mn-lt"/>
                <a:ea typeface="Lato"/>
                <a:cs typeface="Lato"/>
                <a:sym typeface="Lato"/>
              </a:rPr>
            </a:br>
            <a:r>
              <a:rPr lang="en-US" sz="1200" b="1" dirty="0">
                <a:latin typeface="+mn-lt"/>
                <a:ea typeface="Lato"/>
                <a:cs typeface="Lato"/>
                <a:sym typeface="Lato"/>
              </a:rPr>
              <a:t>click Reaction's button</a:t>
            </a:r>
          </a:p>
          <a:p>
            <a:pPr marL="228600" indent="-228600">
              <a:spcBef>
                <a:spcPts val="600"/>
              </a:spcBef>
              <a:buSzPct val="120000"/>
              <a:buFont typeface="+mj-lt"/>
              <a:buAutoNum type="arabicPeriod"/>
            </a:pPr>
            <a:endParaRPr lang="en-US" sz="1200" b="1" dirty="0">
              <a:latin typeface="+mn-lt"/>
              <a:ea typeface="Lato"/>
              <a:cs typeface="Lato"/>
              <a:sym typeface="Lato"/>
            </a:endParaRPr>
          </a:p>
          <a:p>
            <a:pPr marL="228600" indent="-228600">
              <a:spcBef>
                <a:spcPts val="600"/>
              </a:spcBef>
              <a:buSzPct val="120000"/>
              <a:buFont typeface="+mj-lt"/>
              <a:buAutoNum type="arabicPeriod"/>
            </a:pPr>
            <a:r>
              <a:rPr lang="en-US" sz="1200" b="1" dirty="0">
                <a:latin typeface="+mn-lt"/>
                <a:ea typeface="Lato"/>
                <a:cs typeface="Lato"/>
                <a:sym typeface="Lato"/>
              </a:rPr>
              <a:t>Click the type of reaction you would like to send:</a:t>
            </a:r>
          </a:p>
        </p:txBody>
      </p:sp>
      <p:sp>
        <p:nvSpPr>
          <p:cNvPr id="167" name="Google Shape;167;p17"/>
          <p:cNvSpPr txBox="1">
            <a:spLocks noGrp="1"/>
          </p:cNvSpPr>
          <p:nvPr>
            <p:ph type="sldNum" idx="12"/>
          </p:nvPr>
        </p:nvSpPr>
        <p:spPr>
          <a:xfrm>
            <a:off x="8346250" y="4688650"/>
            <a:ext cx="5691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57CCC32E-1EC0-49D2-A4D2-029A153EC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183" y="2064015"/>
            <a:ext cx="3387782" cy="23238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47030BDC-3CDC-484D-BB8E-281E83FF3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836" y="2195637"/>
            <a:ext cx="791514" cy="5685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964F359D-A770-4A3D-9C3F-5B3D026BC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094" y="3241660"/>
            <a:ext cx="2291417" cy="11887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Google Shape;166;p17"/>
          <p:cNvSpPr txBox="1">
            <a:spLocks/>
          </p:cNvSpPr>
          <p:nvPr/>
        </p:nvSpPr>
        <p:spPr>
          <a:xfrm>
            <a:off x="4563700" y="1353948"/>
            <a:ext cx="3919900" cy="718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ws Cycle"/>
              <a:buChar char="▸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ws Cycle"/>
              <a:buChar char="▹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ws Cycle"/>
              <a:buChar char="■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●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○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■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●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○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News Cycle"/>
              <a:buChar char="■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pPr marL="342900" indent="-342900">
              <a:spcBef>
                <a:spcPts val="600"/>
              </a:spcBef>
              <a:buSzPct val="120000"/>
              <a:buFont typeface="+mj-lt"/>
              <a:buAutoNum type="arabicPeriod" startAt="3"/>
            </a:pPr>
            <a:r>
              <a:rPr lang="en-US" sz="1200" b="1" dirty="0">
                <a:latin typeface="+mn-lt"/>
                <a:ea typeface="Lato"/>
                <a:cs typeface="Lato"/>
                <a:sym typeface="Lato"/>
              </a:rPr>
              <a:t>The reaction will display for </a:t>
            </a:r>
            <a:br>
              <a:rPr lang="en-US" sz="1200" b="1" dirty="0">
                <a:latin typeface="+mn-lt"/>
                <a:ea typeface="Lato"/>
                <a:cs typeface="Lato"/>
                <a:sym typeface="Lato"/>
              </a:rPr>
            </a:br>
            <a:r>
              <a:rPr lang="en-US" sz="1200" b="1" dirty="0">
                <a:latin typeface="+mn-lt"/>
                <a:ea typeface="Lato"/>
                <a:cs typeface="Lato"/>
                <a:sym typeface="Lato"/>
              </a:rPr>
              <a:t>5 seconds.</a:t>
            </a:r>
            <a:endParaRPr lang="en-US" sz="1200" dirty="0">
              <a:latin typeface="+mn-lt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Jessica template">
  <a:themeElements>
    <a:clrScheme name="Custom 347">
      <a:dk1>
        <a:srgbClr val="062133"/>
      </a:dk1>
      <a:lt1>
        <a:srgbClr val="FFFFFF"/>
      </a:lt1>
      <a:dk2>
        <a:srgbClr val="878E92"/>
      </a:dk2>
      <a:lt2>
        <a:srgbClr val="E9EEF0"/>
      </a:lt2>
      <a:accent1>
        <a:srgbClr val="0DB8CC"/>
      </a:accent1>
      <a:accent2>
        <a:srgbClr val="FFA604"/>
      </a:accent2>
      <a:accent3>
        <a:srgbClr val="00799E"/>
      </a:accent3>
      <a:accent4>
        <a:srgbClr val="32E4C8"/>
      </a:accent4>
      <a:accent5>
        <a:srgbClr val="FFD104"/>
      </a:accent5>
      <a:accent6>
        <a:srgbClr val="2EC9FF"/>
      </a:accent6>
      <a:hlink>
        <a:srgbClr val="00799E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1825</TotalTime>
  <Words>2067</Words>
  <Application>Microsoft Office PowerPoint</Application>
  <PresentationFormat>On-screen Show (16:9)</PresentationFormat>
  <Paragraphs>202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Courier New</vt:lpstr>
      <vt:lpstr>Lato</vt:lpstr>
      <vt:lpstr>News Cycle</vt:lpstr>
      <vt:lpstr>Oswald</vt:lpstr>
      <vt:lpstr>Wingdings</vt:lpstr>
      <vt:lpstr>Jessica template</vt:lpstr>
      <vt:lpstr>Guide for GCBSS participants via zoom</vt:lpstr>
      <vt:lpstr>Guide for GCBSS Participants Via Zoom</vt:lpstr>
      <vt:lpstr>Guide for GCBSS Participants Via Zoom</vt:lpstr>
      <vt:lpstr>PowerPoint Presentation</vt:lpstr>
      <vt:lpstr>How to join a session</vt:lpstr>
      <vt:lpstr>PowerPoint Presentation</vt:lpstr>
      <vt:lpstr>PowerPoint Presentation</vt:lpstr>
      <vt:lpstr>PowerPoint Presentation</vt:lpstr>
      <vt:lpstr>Sharing a reaction</vt:lpstr>
      <vt:lpstr>Providing Nonverbal Feedback</vt:lpstr>
      <vt:lpstr>Send messages with Chat</vt:lpstr>
      <vt:lpstr>Using Annotation Tools</vt:lpstr>
      <vt:lpstr>Listening to language interpretation</vt:lpstr>
      <vt:lpstr>How to conference in other languages?</vt:lpstr>
      <vt:lpstr>Zoom Best Practice Tips</vt:lpstr>
      <vt:lpstr>Audio-Visual Quality</vt:lpstr>
      <vt:lpstr>Testing Audio Quality</vt:lpstr>
      <vt:lpstr>PowerPoint Presentation</vt:lpstr>
      <vt:lpstr>PowerPoint Presentation</vt:lpstr>
      <vt:lpstr>PowerPoint Presentation</vt:lpstr>
      <vt:lpstr>PowerPoint Presentation</vt:lpstr>
      <vt:lpstr>MORE INFOMATION</vt:lpstr>
      <vt:lpstr>PowerPoint Presentation</vt:lpstr>
      <vt:lpstr>Collaborators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 for  participants via zoom</dc:title>
  <dc:creator>HP</dc:creator>
  <cp:lastModifiedBy>Admin</cp:lastModifiedBy>
  <cp:revision>73</cp:revision>
  <dcterms:modified xsi:type="dcterms:W3CDTF">2022-12-20T12:05:24Z</dcterms:modified>
</cp:coreProperties>
</file>